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905" y="1435735"/>
            <a:ext cx="9144000" cy="1308735"/>
          </a:xfrm>
        </p:spPr>
        <p:txBody>
          <a:bodyPr/>
          <a:lstStyle/>
          <a:p>
            <a:r>
              <a:rPr lang="en-US" sz="5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Thuyết trình về dự án game</a:t>
            </a:r>
            <a:endParaRPr lang="en-US" sz="5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Trò chơi: Flip basketball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Một số hình ảnh về trò chơi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Ý tưởng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65" y="1174750"/>
            <a:ext cx="6287135" cy="495300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39215" y="2133600"/>
            <a:ext cx="2901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Từ game bottle flip challenge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84810"/>
            <a:ext cx="3942080" cy="536194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>
                <a:solidFill>
                  <a:schemeClr val="accent4"/>
                </a:solidFill>
                <a:effectLst/>
              </a:rPr>
              <a:t>-Có thể chơi mọi lúc, mọi nơi</a:t>
            </a:r>
            <a:br>
              <a:rPr lang="en-US">
                <a:solidFill>
                  <a:schemeClr val="accent4"/>
                </a:solidFill>
                <a:effectLst/>
              </a:rPr>
            </a:br>
            <a:r>
              <a:rPr lang="en-US">
                <a:solidFill>
                  <a:schemeClr val="accent4"/>
                </a:solidFill>
                <a:effectLst/>
              </a:rPr>
              <a:t>-Mang tính giải trí lành mạnh</a:t>
            </a:r>
            <a:endParaRPr 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130" y="1057910"/>
            <a:ext cx="6503670" cy="5119370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187815" y="88265"/>
            <a:ext cx="2025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Lợi ích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960" y="190500"/>
            <a:ext cx="4282440" cy="582930"/>
          </a:xfrm>
        </p:spPr>
        <p:txBody>
          <a:bodyPr/>
          <a:p>
            <a:r>
              <a:rPr lang="en-US"/>
              <a:t>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960" y="1174750"/>
            <a:ext cx="4282440" cy="4953000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43255" y="2475865"/>
            <a:ext cx="38188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/>
              <a:t>-Có thể chơi trên PC và smartphone (hệ Android)</a:t>
            </a:r>
            <a:endParaRPr lang="en-US" sz="4000"/>
          </a:p>
          <a:p>
            <a:pPr algn="l"/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Gameplay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8200" y="3302000"/>
            <a:ext cx="5074285" cy="762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>
                <a:solidFill>
                  <a:schemeClr val="accent4"/>
                </a:solidFill>
                <a:effectLst/>
              </a:rPr>
              <a:t>- Sử dụng ngón tay kéo trái banh theo hướng bạn muốn sao cho đưa banh vào rổ (nằm trong vùng màu đỏ)</a:t>
            </a:r>
            <a:br>
              <a:rPr lang="en-US">
                <a:solidFill>
                  <a:schemeClr val="accent4"/>
                </a:solidFill>
                <a:effectLst/>
              </a:rPr>
            </a:br>
            <a:r>
              <a:rPr lang="en-US">
                <a:solidFill>
                  <a:schemeClr val="accent4"/>
                </a:solidFill>
                <a:effectLst/>
              </a:rPr>
              <a:t>- Trò chơi không giới hạn thời gian nên chỉ khi ném banh không vào rổ thì người chơi sẽ thu</a:t>
            </a:r>
            <a:r>
              <a:rPr lang="en-US">
                <a:solidFill>
                  <a:schemeClr val="accent4"/>
                </a:solidFill>
              </a:rPr>
              <a:t>a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5" y="1171575"/>
            <a:ext cx="4439285" cy="5469255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74735" y="178435"/>
            <a:ext cx="293116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Cách chơi</a:t>
            </a:r>
            <a:endParaRPr lang="en-US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Phần thuyết trình kết thúc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Thuyết trình về dự án game</vt:lpstr>
      <vt:lpstr>Trò chơi: Flip basketball</vt:lpstr>
      <vt:lpstr>Một số hình ảnh về trò chơi</vt:lpstr>
      <vt:lpstr>Ý tưởng</vt:lpstr>
      <vt:lpstr>-Có thể chơi mọi lúc, mọi nơi -Mang tính giải trí lành mạnh</vt:lpstr>
      <vt:lpstr>PowerPoint 演示文稿</vt:lpstr>
      <vt:lpstr>Gameplay</vt:lpstr>
      <vt:lpstr>- Sử dụng ngón tay kéo trái banh theo hướng bạn muốn sao cho đưa banh vào rổ (nằm trong vùng màu đỏ) - Trò chơi không giới hạn thời gian nên chỉ khi ném banh không vào rổ thì người chơi sẽ thua</vt:lpstr>
      <vt:lpstr>Phần thuyết trình 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về dự án game</dc:title>
  <dc:creator/>
  <cp:lastModifiedBy>HP</cp:lastModifiedBy>
  <cp:revision>6</cp:revision>
  <dcterms:created xsi:type="dcterms:W3CDTF">2020-05-07T13:46:00Z</dcterms:created>
  <dcterms:modified xsi:type="dcterms:W3CDTF">2020-05-09T11:58:23Z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