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3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4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1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1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1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E9A-A450-47D7-AB43-4917ACB8F16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BE9A-A450-47D7-AB43-4917ACB8F16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70FE2-435D-4040-B653-19BFFB16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28448" y="238876"/>
            <a:ext cx="4371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5 – </a:t>
            </a:r>
            <a:r>
              <a:rPr lang="en-US" sz="2400" b="1" dirty="0" smtClean="0"/>
              <a:t>Linear Programming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39" y="1134537"/>
            <a:ext cx="8017278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33461" y="765205"/>
            <a:ext cx="118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6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5700" y="132849"/>
            <a:ext cx="3046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6 – Exercise 2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8" y="1474408"/>
            <a:ext cx="6637585" cy="320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610" y="1340593"/>
            <a:ext cx="4829849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378" y="479510"/>
            <a:ext cx="5554803" cy="502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60" y="479510"/>
            <a:ext cx="5591908" cy="502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214" y="5942931"/>
            <a:ext cx="5728178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22" y="1474407"/>
            <a:ext cx="6480268" cy="3200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45700" y="132849"/>
            <a:ext cx="3046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6 – Exercise 3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876" y="1474407"/>
            <a:ext cx="390144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8" y="1318044"/>
            <a:ext cx="5597411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814" y="860844"/>
            <a:ext cx="564896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2830"/>
            <a:ext cx="6878010" cy="28102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341" y="1439432"/>
            <a:ext cx="4296375" cy="4086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61" y="1533770"/>
            <a:ext cx="6046956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661" y="376368"/>
            <a:ext cx="6046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a. Develop a linear programming formulation to maximize the profits for this operation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777545" y="376368"/>
            <a:ext cx="5282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b. Minimization of the problem above using function: </a:t>
            </a:r>
            <a:r>
              <a:rPr lang="en-US" sz="2400" i="1" dirty="0" err="1" smtClean="0"/>
              <a:t>lingrog</a:t>
            </a:r>
            <a:r>
              <a:rPr lang="en-US" sz="2400" i="1" dirty="0" smtClean="0"/>
              <a:t> </a:t>
            </a:r>
            <a:r>
              <a:rPr lang="en-US" sz="2400" dirty="0" smtClean="0"/>
              <a:t>in MATLAB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15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62" y="155551"/>
            <a:ext cx="7669160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696" y="155551"/>
            <a:ext cx="215392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25" y="2174132"/>
            <a:ext cx="5601620" cy="4572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578663" y="858603"/>
            <a:ext cx="633391" cy="422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465684" y="4248784"/>
            <a:ext cx="633391" cy="422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913" y="2174131"/>
            <a:ext cx="4934138" cy="4572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8887892" y="664234"/>
            <a:ext cx="696056" cy="38646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25292" y="346660"/>
            <a:ext cx="2522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Maximum profit = ???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2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37074" y="238876"/>
            <a:ext cx="4588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5 – Numerical Integration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33461" y="765205"/>
            <a:ext cx="118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970" y="1199201"/>
            <a:ext cx="8192643" cy="2057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59" y="3823886"/>
            <a:ext cx="2638793" cy="1867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853" y="3823886"/>
            <a:ext cx="2953162" cy="18385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607" y="3823886"/>
            <a:ext cx="4686954" cy="25340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607" y="2740446"/>
            <a:ext cx="3734321" cy="58110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115464" y="2885722"/>
            <a:ext cx="1692143" cy="2905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54" y="145979"/>
            <a:ext cx="10738784" cy="1188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23" y="1559994"/>
            <a:ext cx="6161643" cy="822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23" y="2695252"/>
            <a:ext cx="4516713" cy="822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23" y="3917097"/>
            <a:ext cx="4506687" cy="822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23" y="5138942"/>
            <a:ext cx="4601097" cy="822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365" y="1559994"/>
            <a:ext cx="5129858" cy="45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3923" y="6131994"/>
            <a:ext cx="4832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What is the value of Z for each case?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47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21" y="1199201"/>
            <a:ext cx="7201905" cy="53156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37074" y="238876"/>
            <a:ext cx="5098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5 – Numerical Differentiation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33461" y="765205"/>
            <a:ext cx="118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026" y="765205"/>
            <a:ext cx="3626374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182" y="3508405"/>
            <a:ext cx="4538753" cy="27432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562709" y="3942485"/>
            <a:ext cx="4075317" cy="1548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95004" y="4915277"/>
            <a:ext cx="4205178" cy="598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768258" y="5792991"/>
            <a:ext cx="3869768" cy="1246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38026" y="6170506"/>
            <a:ext cx="420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Where are position of these functions in a MATLAB script?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97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290" y="692179"/>
            <a:ext cx="6121435" cy="548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09" y="234979"/>
            <a:ext cx="546052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5700" y="132849"/>
            <a:ext cx="3046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Labwork</a:t>
            </a:r>
            <a:r>
              <a:rPr lang="en-US" sz="2400" b="1" dirty="0" smtClean="0"/>
              <a:t> 6 – Exercise 1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4" y="1978037"/>
            <a:ext cx="6406314" cy="21031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478" y="1200797"/>
            <a:ext cx="572852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6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2" y="1160252"/>
            <a:ext cx="6912754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766" y="1388852"/>
            <a:ext cx="4933949" cy="411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756" y="5960852"/>
            <a:ext cx="708758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88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Binh Pham Duc</dc:creator>
  <cp:lastModifiedBy>Binh Pham Duc</cp:lastModifiedBy>
  <cp:revision>165</cp:revision>
  <dcterms:created xsi:type="dcterms:W3CDTF">2021-09-13T08:19:33Z</dcterms:created>
  <dcterms:modified xsi:type="dcterms:W3CDTF">2021-10-09T10:16:02Z</dcterms:modified>
</cp:coreProperties>
</file>