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7" y="1019402"/>
            <a:ext cx="325860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17" y="1019402"/>
            <a:ext cx="3382344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91" y="1019402"/>
            <a:ext cx="4433904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87" y="3884425"/>
            <a:ext cx="2773457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047" y="3884425"/>
            <a:ext cx="3614614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562" y="3884425"/>
            <a:ext cx="4112561" cy="228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0976" y="238876"/>
            <a:ext cx="271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- Vector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06394" y="2363638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transpose(x);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9193" y="83601"/>
            <a:ext cx="8212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Bisection </a:t>
            </a:r>
            <a:r>
              <a:rPr lang="en-US" sz="2400" b="1" dirty="0" smtClean="0"/>
              <a:t>Method – Create the bisection function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4" y="1357659"/>
            <a:ext cx="5077534" cy="4039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328" y="1868481"/>
            <a:ext cx="6051242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03" y="1102084"/>
            <a:ext cx="735432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586" y="83601"/>
            <a:ext cx="422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Bisection Method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18"/>
          <a:stretch/>
        </p:blipFill>
        <p:spPr>
          <a:xfrm>
            <a:off x="409102" y="694507"/>
            <a:ext cx="5361970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57" y="2157547"/>
            <a:ext cx="605124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24" y="691915"/>
            <a:ext cx="5532187" cy="59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5586" y="83601"/>
            <a:ext cx="422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Bisection Method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9" y="691915"/>
            <a:ext cx="54432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8963"/>
          <a:stretch/>
        </p:blipFill>
        <p:spPr>
          <a:xfrm>
            <a:off x="120768" y="2113474"/>
            <a:ext cx="5287992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3986" y="161239"/>
            <a:ext cx="3116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</a:t>
            </a:r>
            <a:r>
              <a:rPr lang="en-US" sz="2400" b="1" dirty="0" err="1" smtClean="0"/>
              <a:t>Newtgen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92" y="720157"/>
            <a:ext cx="4963092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353" y="3756656"/>
            <a:ext cx="596156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816" y="622904"/>
            <a:ext cx="1657581" cy="59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973" y="1213536"/>
            <a:ext cx="1543265" cy="6287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9619" y="1374016"/>
            <a:ext cx="1726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D</a:t>
            </a:r>
            <a:r>
              <a:rPr lang="en-US" sz="1400" dirty="0" smtClean="0">
                <a:latin typeface="Verdana" panose="020B0604030504040204" pitchFamily="34" charset="0"/>
              </a:rPr>
              <a:t>erivative of f(x)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5741" y="739382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</a:rPr>
              <a:t>f(x)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770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586" y="83601"/>
            <a:ext cx="407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Newton Method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8" y="1415760"/>
            <a:ext cx="5029902" cy="4544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94" y="1620577"/>
            <a:ext cx="683037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2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9" y="1324735"/>
            <a:ext cx="4858428" cy="45535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5586" y="83601"/>
            <a:ext cx="407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Newton Method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83" y="1324735"/>
            <a:ext cx="669701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00976" y="238876"/>
            <a:ext cx="2739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- Matrix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3" y="720355"/>
            <a:ext cx="3591426" cy="1876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078" y="720355"/>
            <a:ext cx="3662833" cy="2834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3" y="2782659"/>
            <a:ext cx="3172268" cy="9431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151" y="700541"/>
            <a:ext cx="4467849" cy="2991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53" y="3807776"/>
            <a:ext cx="4334480" cy="2857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496" y="4633385"/>
            <a:ext cx="543953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3123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- Functions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02" y="700541"/>
            <a:ext cx="7001852" cy="2400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3562841"/>
            <a:ext cx="5486400" cy="1518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5" y="3562841"/>
            <a:ext cx="5486400" cy="14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2700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– If Else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7" y="916412"/>
            <a:ext cx="3982006" cy="2057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99" y="3474748"/>
            <a:ext cx="4458322" cy="241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99" y="916412"/>
            <a:ext cx="550621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3052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– For Loop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" y="747227"/>
            <a:ext cx="4220164" cy="1714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16" y="747227"/>
            <a:ext cx="2419688" cy="157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04" y="700541"/>
            <a:ext cx="3143689" cy="1933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" y="3008097"/>
            <a:ext cx="3658111" cy="2915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072" y="2681072"/>
            <a:ext cx="5039428" cy="3791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416" y="4576811"/>
            <a:ext cx="382958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339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– While Loop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" y="860155"/>
            <a:ext cx="3791479" cy="215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76" y="860155"/>
            <a:ext cx="3896269" cy="255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05" y="1003049"/>
            <a:ext cx="3400900" cy="2010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70" y="4496375"/>
            <a:ext cx="5391902" cy="2057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430" y="4597674"/>
            <a:ext cx="491558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28" y="1096322"/>
            <a:ext cx="8460154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0976" y="238876"/>
            <a:ext cx="293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1a – Graphic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47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264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</a:t>
            </a:r>
            <a:r>
              <a:rPr lang="en-US" sz="2400" b="1" dirty="0" err="1" smtClean="0"/>
              <a:t>Fzero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1" y="773858"/>
            <a:ext cx="47199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64" y="939174"/>
            <a:ext cx="3696216" cy="16671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0976" y="238876"/>
            <a:ext cx="2471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1b – Plot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27" y="815332"/>
            <a:ext cx="3962953" cy="191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252" y="3756721"/>
            <a:ext cx="522995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83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28</cp:revision>
  <dcterms:created xsi:type="dcterms:W3CDTF">2021-09-13T08:19:33Z</dcterms:created>
  <dcterms:modified xsi:type="dcterms:W3CDTF">2021-09-20T03:01:48Z</dcterms:modified>
</cp:coreProperties>
</file>