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BE9A-A450-47D7-AB43-4917ACB8F16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00976" y="238876"/>
            <a:ext cx="365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4 – I: Curve Fitting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6" y="1337225"/>
            <a:ext cx="6511522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33461" y="765205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18" y="2983145"/>
            <a:ext cx="5344718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3461" y="14708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76" y="384040"/>
            <a:ext cx="7249537" cy="1362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2" y="1615311"/>
            <a:ext cx="350354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500" y="1615311"/>
            <a:ext cx="3561105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107" y="1615311"/>
            <a:ext cx="2067243" cy="2286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185804" y="2156611"/>
            <a:ext cx="2122098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246189" y="3355683"/>
            <a:ext cx="2027207" cy="34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931" y="4132061"/>
            <a:ext cx="3648525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7115" y="4022081"/>
            <a:ext cx="3749749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7977" y="4892354"/>
            <a:ext cx="2486372" cy="1162212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7090913" y="5206042"/>
            <a:ext cx="991311" cy="267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852969" y="3779455"/>
            <a:ext cx="224287" cy="243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0" y="186596"/>
            <a:ext cx="6295081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3" y="3458529"/>
            <a:ext cx="6716456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24" y="2936988"/>
            <a:ext cx="478094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589" y="460004"/>
            <a:ext cx="5029902" cy="2314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27202" y="698740"/>
            <a:ext cx="1149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What is this?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9459756" y="774990"/>
            <a:ext cx="229286" cy="15527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9" y="106565"/>
            <a:ext cx="11572997" cy="3291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039" y="3398405"/>
            <a:ext cx="4310744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4" y="3461375"/>
            <a:ext cx="6539024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0968" y="3528205"/>
            <a:ext cx="1149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What is this?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223522" y="3604455"/>
            <a:ext cx="229286" cy="15527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9784" y="3835982"/>
            <a:ext cx="1149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What is this?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482338" y="3912232"/>
            <a:ext cx="229286" cy="15527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33" y="3550103"/>
            <a:ext cx="4226483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3" y="3472465"/>
            <a:ext cx="6243918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4144" y="3735240"/>
            <a:ext cx="1149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What is this?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746698" y="3811490"/>
            <a:ext cx="229286" cy="15527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38863" y="4043017"/>
            <a:ext cx="1149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What is this?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6271417" y="4119267"/>
            <a:ext cx="229286" cy="15527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19" y="106565"/>
            <a:ext cx="1157299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606" y="3078616"/>
            <a:ext cx="4176933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8597"/>
          <a:stretch/>
        </p:blipFill>
        <p:spPr>
          <a:xfrm>
            <a:off x="1180284" y="901307"/>
            <a:ext cx="10412278" cy="1726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7534"/>
          <a:stretch/>
        </p:blipFill>
        <p:spPr>
          <a:xfrm>
            <a:off x="1180284" y="108436"/>
            <a:ext cx="10412278" cy="685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58" y="3078616"/>
            <a:ext cx="6825448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85079" y="3078616"/>
            <a:ext cx="1149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What is this?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117633" y="3154866"/>
            <a:ext cx="229286" cy="15527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40295" y="3373978"/>
            <a:ext cx="1149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What is this?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572849" y="3450228"/>
            <a:ext cx="229286" cy="15527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3461" y="169982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6" y="1056680"/>
            <a:ext cx="6462510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20645" y="4229950"/>
            <a:ext cx="54921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= 0.1:0.1:1;</a:t>
            </a:r>
          </a:p>
          <a:p>
            <a:pPr algn="just"/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= [1.6781 1.5711 1.4771 1.3945 1.3220 1.2584 1.2025 1.1535 1.1104 1.0725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algn="just"/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/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= @(t)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(-t*x)+0.8-y</a:t>
            </a:r>
          </a:p>
          <a:p>
            <a:pPr algn="just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7797" r="38992"/>
          <a:stretch/>
        </p:blipFill>
        <p:spPr>
          <a:xfrm>
            <a:off x="6620645" y="1759920"/>
            <a:ext cx="5331125" cy="1766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8893" b="87182"/>
          <a:stretch/>
        </p:blipFill>
        <p:spPr>
          <a:xfrm>
            <a:off x="6620645" y="1056680"/>
            <a:ext cx="5339751" cy="7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7797" r="38992"/>
          <a:stretch/>
        </p:blipFill>
        <p:spPr>
          <a:xfrm>
            <a:off x="0" y="845390"/>
            <a:ext cx="5331125" cy="1766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8893" b="87182"/>
          <a:stretch/>
        </p:blipFill>
        <p:spPr>
          <a:xfrm>
            <a:off x="0" y="142150"/>
            <a:ext cx="5339751" cy="7032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5028" y="398746"/>
            <a:ext cx="65301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x0 = 1;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Select randomly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[0, 1];</a:t>
            </a: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[1, 2];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Change values of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lb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ub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to see the </a:t>
            </a:r>
            <a:r>
              <a:rPr 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differences, for example [2, 3]</a:t>
            </a:r>
          </a:p>
          <a:p>
            <a:pPr algn="just"/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lsqnonlin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(func,x0);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t2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lsqnonlin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(func,x0,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ub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93" y="2676111"/>
            <a:ext cx="4731731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7" y="3133311"/>
            <a:ext cx="696001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3461" y="169982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" y="539314"/>
            <a:ext cx="6004634" cy="3200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27053" y="9853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[0.00000 0.78540  1.57080 2.35619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3.14159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3.92699  4.71239  5.49779 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6.28319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algn="just"/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fx = [0.00000 0.70711 1.00000 0.70711 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0.00000 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-0.70711  -1.00000 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	0.70711 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0.00000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algn="just"/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x1 = 3;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x2 = 4.5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9" y="3861240"/>
            <a:ext cx="3249495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499" y="3861240"/>
            <a:ext cx="3613319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548" y="3861240"/>
            <a:ext cx="4499517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0814" y="5041595"/>
            <a:ext cx="797593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" y="251862"/>
            <a:ext cx="6626075" cy="6309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062" y="268553"/>
            <a:ext cx="2619741" cy="3810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055" y="173717"/>
            <a:ext cx="2743200" cy="201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010" y="2510459"/>
            <a:ext cx="2534004" cy="342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0055" y="2335827"/>
            <a:ext cx="2743200" cy="2141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055" y="4619422"/>
            <a:ext cx="2743200" cy="2095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0083" y="4699581"/>
            <a:ext cx="2638793" cy="362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0295" y="649606"/>
            <a:ext cx="714475" cy="1457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0295" y="2942363"/>
            <a:ext cx="971686" cy="628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0295" y="3720157"/>
            <a:ext cx="1038370" cy="5906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0794" y="5177539"/>
            <a:ext cx="85737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129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 Pham Duc</dc:creator>
  <cp:lastModifiedBy>Binh Pham Duc</cp:lastModifiedBy>
  <cp:revision>126</cp:revision>
  <dcterms:created xsi:type="dcterms:W3CDTF">2021-09-13T08:19:33Z</dcterms:created>
  <dcterms:modified xsi:type="dcterms:W3CDTF">2021-10-06T08:39:09Z</dcterms:modified>
</cp:coreProperties>
</file>