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BE9A-A450-47D7-AB43-4917ACB8F16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00976" y="238876"/>
            <a:ext cx="4405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3 – V: Gauss Elimination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20" y="849795"/>
            <a:ext cx="5953956" cy="1724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90"/>
          <a:stretch/>
        </p:blipFill>
        <p:spPr>
          <a:xfrm>
            <a:off x="3743268" y="3001991"/>
            <a:ext cx="4993259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149" y="4362651"/>
            <a:ext cx="2662625" cy="155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0596"/>
          <a:stretch/>
        </p:blipFill>
        <p:spPr>
          <a:xfrm>
            <a:off x="7513607" y="4362651"/>
            <a:ext cx="1148679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" t="6541" r="20530" b="40210"/>
          <a:stretch/>
        </p:blipFill>
        <p:spPr>
          <a:xfrm>
            <a:off x="120770" y="1777042"/>
            <a:ext cx="47129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57567" r="8684" b="1888"/>
          <a:stretch/>
        </p:blipFill>
        <p:spPr>
          <a:xfrm>
            <a:off x="4937184" y="1777042"/>
            <a:ext cx="7191555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8411"/>
          <a:stretch/>
        </p:blipFill>
        <p:spPr>
          <a:xfrm>
            <a:off x="120770" y="225660"/>
            <a:ext cx="4550659" cy="141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299" t="52637" b="5224"/>
          <a:stretch/>
        </p:blipFill>
        <p:spPr>
          <a:xfrm>
            <a:off x="5137286" y="355285"/>
            <a:ext cx="2671284" cy="11559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2961" y="748589"/>
            <a:ext cx="176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PIVOTING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" t="5032" r="21970" b="72153"/>
          <a:stretch/>
        </p:blipFill>
        <p:spPr>
          <a:xfrm>
            <a:off x="859330" y="1467520"/>
            <a:ext cx="4345638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299" t="52637" b="5224"/>
          <a:stretch/>
        </p:blipFill>
        <p:spPr>
          <a:xfrm>
            <a:off x="0" y="0"/>
            <a:ext cx="2671284" cy="11559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1030" y="393304"/>
            <a:ext cx="176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PIVOTING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26498" r="10537" b="23313"/>
          <a:stretch/>
        </p:blipFill>
        <p:spPr>
          <a:xfrm>
            <a:off x="859330" y="3341507"/>
            <a:ext cx="4343400" cy="3471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6" t="46539" r="8778" b="6667"/>
          <a:stretch/>
        </p:blipFill>
        <p:spPr>
          <a:xfrm>
            <a:off x="6397713" y="1743222"/>
            <a:ext cx="5029200" cy="50700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03" r="1643" b="7925"/>
          <a:stretch/>
        </p:blipFill>
        <p:spPr>
          <a:xfrm>
            <a:off x="6397713" y="577970"/>
            <a:ext cx="5029200" cy="10547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9330" y="2346386"/>
            <a:ext cx="3100195" cy="995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76816" y="637640"/>
            <a:ext cx="1550098" cy="995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4476" y="1467518"/>
            <a:ext cx="2018254" cy="878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82167" y="1768415"/>
            <a:ext cx="3773048" cy="66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8" y="890915"/>
            <a:ext cx="5532973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730" y="865037"/>
            <a:ext cx="5649118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3957" y="367116"/>
            <a:ext cx="176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PIVOTING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8292" y="369026"/>
            <a:ext cx="176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PIVOTING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6928" y="3230000"/>
            <a:ext cx="9282024" cy="807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8870" y="230250"/>
            <a:ext cx="4609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3 – VI: LU Decomposition </a:t>
            </a:r>
            <a:endParaRPr lang="en-US" sz="2400" dirty="0"/>
          </a:p>
          <a:p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06" y="2036030"/>
            <a:ext cx="618151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623" y="2493230"/>
            <a:ext cx="4669972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833" t="91968"/>
          <a:stretch/>
        </p:blipFill>
        <p:spPr>
          <a:xfrm>
            <a:off x="265169" y="825177"/>
            <a:ext cx="11630493" cy="822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3439" y="1137322"/>
            <a:ext cx="282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Find the solution in page 61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8870" y="230250"/>
            <a:ext cx="4609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3 – VI: LU Decomposition </a:t>
            </a:r>
            <a:endParaRPr lang="en-US" sz="2400" dirty="0"/>
          </a:p>
          <a:p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51" y="767751"/>
            <a:ext cx="4432730" cy="594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239" y="767751"/>
            <a:ext cx="194495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71" y="867226"/>
            <a:ext cx="7274258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8870" y="230250"/>
            <a:ext cx="4673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3 – VII: Common Exercises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95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35" y="236838"/>
            <a:ext cx="3801005" cy="390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72" y="753322"/>
            <a:ext cx="924162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48" y="786197"/>
            <a:ext cx="9099690" cy="5486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730596" y="5702060"/>
            <a:ext cx="560717" cy="5705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382"/>
          <a:stretch/>
        </p:blipFill>
        <p:spPr>
          <a:xfrm>
            <a:off x="6305909" y="5506770"/>
            <a:ext cx="329235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" y="1291004"/>
            <a:ext cx="11893096" cy="2926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781" y="2320506"/>
            <a:ext cx="1259457" cy="483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721" y="3975544"/>
            <a:ext cx="6417596" cy="363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982" y="123437"/>
            <a:ext cx="3600953" cy="400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" y="523543"/>
            <a:ext cx="10531248" cy="6217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8362" y="383012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0*x1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4684" y="4137905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0*x1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6345" y="4137905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0*x2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67" y="460920"/>
            <a:ext cx="6400800" cy="692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67" y="1203974"/>
            <a:ext cx="6400800" cy="1733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82" y="123437"/>
            <a:ext cx="3600953" cy="4001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9296" y="460920"/>
            <a:ext cx="6433112" cy="24764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121879" y="5432147"/>
            <a:ext cx="310551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96" y="3612302"/>
            <a:ext cx="6400800" cy="692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462" y="4678720"/>
            <a:ext cx="3286584" cy="71447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121879" y="3198619"/>
            <a:ext cx="310551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4067" y="5959278"/>
            <a:ext cx="6400800" cy="82689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121879" y="4166244"/>
            <a:ext cx="310551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494641" y="460920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(1)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94641" y="1138536"/>
            <a:ext cx="138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(2)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9638" y="2472057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(n)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94641" y="3655819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(1)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44447" y="6111472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(1’)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423"/>
          <a:stretch/>
        </p:blipFill>
        <p:spPr>
          <a:xfrm>
            <a:off x="1980269" y="971061"/>
            <a:ext cx="6400800" cy="512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69" y="1483744"/>
            <a:ext cx="6400800" cy="8268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1522" y="971061"/>
            <a:ext cx="138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1522" y="1712527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(1’)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3786" y="2617893"/>
            <a:ext cx="745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take Equation (2) – Equation (1’), then we get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269" y="3218810"/>
            <a:ext cx="6400800" cy="1510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3786" y="4868446"/>
            <a:ext cx="782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removed x1 from Equation (2) =&gt; we have Equation (2’)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80270" y="914187"/>
            <a:ext cx="995844" cy="1167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4" y="508198"/>
            <a:ext cx="1018028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89" y="579536"/>
            <a:ext cx="100264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101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Pham Duc</dc:creator>
  <cp:lastModifiedBy>Binh Pham Duc</cp:lastModifiedBy>
  <cp:revision>100</cp:revision>
  <dcterms:created xsi:type="dcterms:W3CDTF">2021-09-13T08:19:33Z</dcterms:created>
  <dcterms:modified xsi:type="dcterms:W3CDTF">2022-10-02T03:15:59Z</dcterms:modified>
</cp:coreProperties>
</file>