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1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BE9A-A450-47D7-AB43-4917ACB8F16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ikmTD0bpOc&amp;ab_channel=MATLA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00976" y="238876"/>
            <a:ext cx="4415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</a:t>
            </a:r>
            <a:r>
              <a:rPr lang="en-US" sz="2400" b="1" dirty="0" smtClean="0"/>
              <a:t>4b </a:t>
            </a:r>
            <a:r>
              <a:rPr lang="en-US" sz="2400" b="1" dirty="0" smtClean="0"/>
              <a:t>– I: </a:t>
            </a:r>
            <a:r>
              <a:rPr lang="en-US" sz="2400" b="1" dirty="0" smtClean="0"/>
              <a:t>Linear Regression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33461" y="765205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116" y="1134537"/>
            <a:ext cx="6897063" cy="3515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956" y="4864367"/>
            <a:ext cx="6437381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794" y="5662131"/>
            <a:ext cx="256429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3" y="717648"/>
            <a:ext cx="6016171" cy="274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92548" y="255983"/>
            <a:ext cx="6606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</a:t>
            </a:r>
            <a:r>
              <a:rPr lang="en-US" sz="2400" b="1" dirty="0" smtClean="0"/>
              <a:t>4b –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Descriptive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statistics in MATLAB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307" y="1925129"/>
            <a:ext cx="5542046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70" y="4087853"/>
            <a:ext cx="3375212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0833" y="4679087"/>
            <a:ext cx="245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happens if you change this number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249318" y="4885261"/>
            <a:ext cx="388189" cy="2339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0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1" b="8211"/>
          <a:stretch/>
        </p:blipFill>
        <p:spPr>
          <a:xfrm>
            <a:off x="2129902" y="298665"/>
            <a:ext cx="8549638" cy="503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1732" y="36579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Using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7432"/>
          <a:stretch/>
        </p:blipFill>
        <p:spPr>
          <a:xfrm>
            <a:off x="91254" y="2154119"/>
            <a:ext cx="6400800" cy="400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0091"/>
          <a:stretch/>
        </p:blipFill>
        <p:spPr>
          <a:xfrm>
            <a:off x="91254" y="1660843"/>
            <a:ext cx="6400800" cy="431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910"/>
          <a:stretch/>
        </p:blipFill>
        <p:spPr>
          <a:xfrm>
            <a:off x="75071" y="2734574"/>
            <a:ext cx="6400800" cy="2392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054" y="1128591"/>
            <a:ext cx="541953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320" y="95385"/>
            <a:ext cx="6268325" cy="6287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93034" y="862966"/>
            <a:ext cx="8169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Watch this video to understand how to use the “</a:t>
            </a:r>
            <a:r>
              <a:rPr lang="en-US" b="1" dirty="0" smtClean="0"/>
              <a:t>Curve fitting Apps</a:t>
            </a:r>
            <a:r>
              <a:rPr lang="en-US" dirty="0" smtClean="0"/>
              <a:t>” in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www.youtube.com/watch?v=9ikmTD0bpOc&amp;ab_channel=MATLAB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918" y="1648140"/>
            <a:ext cx="7057343" cy="502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14136" y="4123426"/>
            <a:ext cx="1923690" cy="16390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13" y="2091073"/>
            <a:ext cx="4842163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976" y="319237"/>
            <a:ext cx="6268325" cy="628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569" y="2091073"/>
            <a:ext cx="5843789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397" y="123421"/>
            <a:ext cx="2953162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971" y="111735"/>
            <a:ext cx="6952134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68" y="330740"/>
            <a:ext cx="3434522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12" y="2616740"/>
            <a:ext cx="3657600" cy="72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720" y="799032"/>
            <a:ext cx="6279422" cy="1463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12" y="3415764"/>
            <a:ext cx="3657600" cy="834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1978" y="2492170"/>
            <a:ext cx="5011164" cy="411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812" y="4249954"/>
            <a:ext cx="5029200" cy="24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9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971" y="111735"/>
            <a:ext cx="6952134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17" y="1333581"/>
            <a:ext cx="5326002" cy="100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32" y="2339421"/>
            <a:ext cx="4249674" cy="100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17" y="3577039"/>
            <a:ext cx="5486400" cy="21801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954" y="1185222"/>
            <a:ext cx="573548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9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74" y="197212"/>
            <a:ext cx="6878063" cy="548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04" y="888414"/>
            <a:ext cx="7398802" cy="5486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32717" y="1742536"/>
            <a:ext cx="3243532" cy="819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21203" y="3260785"/>
            <a:ext cx="2055905" cy="2001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0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2059" y="100707"/>
            <a:ext cx="4988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</a:t>
            </a:r>
            <a:r>
              <a:rPr lang="en-US" sz="2400" b="1" dirty="0" smtClean="0"/>
              <a:t>4b </a:t>
            </a:r>
            <a:r>
              <a:rPr lang="en-US" sz="2400" b="1" dirty="0"/>
              <a:t>– </a:t>
            </a:r>
            <a:r>
              <a:rPr lang="en-US" sz="2400" b="1" dirty="0" smtClean="0"/>
              <a:t>Nonlinear </a:t>
            </a:r>
            <a:r>
              <a:rPr lang="en-US" sz="2400" b="1" dirty="0"/>
              <a:t>Regression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9" y="710151"/>
            <a:ext cx="5533696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831" y="710151"/>
            <a:ext cx="5913205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435" y="3910551"/>
            <a:ext cx="4257209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02" y="3608209"/>
            <a:ext cx="4667772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389" y="2068684"/>
            <a:ext cx="6344535" cy="46393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92548" y="255983"/>
            <a:ext cx="6606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</a:t>
            </a:r>
            <a:r>
              <a:rPr lang="en-US" sz="2400" b="1" dirty="0" smtClean="0"/>
              <a:t>4b –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Descriptive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statistics in MATLAB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863" y="816823"/>
            <a:ext cx="6725589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6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58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 Pham Duc</dc:creator>
  <cp:lastModifiedBy>Binh Pham Duc</cp:lastModifiedBy>
  <cp:revision>138</cp:revision>
  <dcterms:created xsi:type="dcterms:W3CDTF">2021-09-13T08:19:33Z</dcterms:created>
  <dcterms:modified xsi:type="dcterms:W3CDTF">2021-10-02T15:50:58Z</dcterms:modified>
</cp:coreProperties>
</file>