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49" autoAdjust="0"/>
  </p:normalViewPr>
  <p:slideViewPr>
    <p:cSldViewPr showGuides="1">
      <p:cViewPr>
        <p:scale>
          <a:sx n="33" d="100"/>
          <a:sy n="33" d="100"/>
        </p:scale>
        <p:origin x="2178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Slide.vn - 2019">
            <a:extLst>
              <a:ext uri="{FF2B5EF4-FFF2-40B4-BE49-F238E27FC236}">
                <a16:creationId xmlns:a16="http://schemas.microsoft.com/office/drawing/2014/main" id="{76543768-F4A4-45DE-8BFC-B1985E4B3242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E2BD2D-4B9F-4ED6-BB9F-6F2B8967AC38}"/>
              </a:ext>
            </a:extLst>
          </p:cNvPr>
          <p:cNvSpPr/>
          <p:nvPr/>
        </p:nvSpPr>
        <p:spPr>
          <a:xfrm>
            <a:off x="3773454" y="6219453"/>
            <a:ext cx="148600" cy="479376"/>
          </a:xfrm>
          <a:custGeom>
            <a:avLst/>
            <a:gdLst>
              <a:gd name="connsiteX0" fmla="*/ 44767 w 148600"/>
              <a:gd name="connsiteY0" fmla="*/ 378651 h 479376"/>
              <a:gd name="connsiteX1" fmla="*/ 108808 w 148600"/>
              <a:gd name="connsiteY1" fmla="*/ 438962 h 479376"/>
              <a:gd name="connsiteX2" fmla="*/ 128082 w 148600"/>
              <a:gd name="connsiteY2" fmla="*/ 438962 h 479376"/>
              <a:gd name="connsiteX3" fmla="*/ 148600 w 148600"/>
              <a:gd name="connsiteY3" fmla="*/ 458858 h 479376"/>
              <a:gd name="connsiteX4" fmla="*/ 128082 w 148600"/>
              <a:gd name="connsiteY4" fmla="*/ 479376 h 479376"/>
              <a:gd name="connsiteX5" fmla="*/ 108808 w 148600"/>
              <a:gd name="connsiteY5" fmla="*/ 479376 h 479376"/>
              <a:gd name="connsiteX6" fmla="*/ 0 w 148600"/>
              <a:gd name="connsiteY6" fmla="*/ 378651 h 479376"/>
              <a:gd name="connsiteX7" fmla="*/ 0 w 148600"/>
              <a:gd name="connsiteY7" fmla="*/ 16788 h 479376"/>
              <a:gd name="connsiteX8" fmla="*/ 21762 w 148600"/>
              <a:gd name="connsiteY8" fmla="*/ 0 h 479376"/>
              <a:gd name="connsiteX9" fmla="*/ 44145 w 148600"/>
              <a:gd name="connsiteY9" fmla="*/ 16788 h 479376"/>
              <a:gd name="connsiteX10" fmla="*/ 44145 w 148600"/>
              <a:gd name="connsiteY10" fmla="*/ 154818 h 479376"/>
              <a:gd name="connsiteX11" fmla="*/ 133056 w 148600"/>
              <a:gd name="connsiteY11" fmla="*/ 154818 h 479376"/>
              <a:gd name="connsiteX12" fmla="*/ 148600 w 148600"/>
              <a:gd name="connsiteY12" fmla="*/ 173470 h 479376"/>
              <a:gd name="connsiteX13" fmla="*/ 133056 w 148600"/>
              <a:gd name="connsiteY13" fmla="*/ 192123 h 479376"/>
              <a:gd name="connsiteX14" fmla="*/ 44145 w 148600"/>
              <a:gd name="connsiteY14" fmla="*/ 192123 h 479376"/>
              <a:gd name="connsiteX15" fmla="*/ 44145 w 148600"/>
              <a:gd name="connsiteY15" fmla="*/ 378651 h 47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8600" h="479376">
                <a:moveTo>
                  <a:pt x="44767" y="378651"/>
                </a:moveTo>
                <a:cubicBezTo>
                  <a:pt x="44767" y="423418"/>
                  <a:pt x="61554" y="438962"/>
                  <a:pt x="108808" y="438962"/>
                </a:cubicBezTo>
                <a:lnTo>
                  <a:pt x="128082" y="438962"/>
                </a:lnTo>
                <a:cubicBezTo>
                  <a:pt x="140518" y="438962"/>
                  <a:pt x="148600" y="448288"/>
                  <a:pt x="148600" y="458858"/>
                </a:cubicBezTo>
                <a:cubicBezTo>
                  <a:pt x="148600" y="470050"/>
                  <a:pt x="140518" y="479376"/>
                  <a:pt x="128082" y="479376"/>
                </a:cubicBezTo>
                <a:lnTo>
                  <a:pt x="108808" y="479376"/>
                </a:lnTo>
                <a:cubicBezTo>
                  <a:pt x="37927" y="479376"/>
                  <a:pt x="0" y="448910"/>
                  <a:pt x="0" y="378651"/>
                </a:cubicBezTo>
                <a:lnTo>
                  <a:pt x="0" y="16788"/>
                </a:lnTo>
                <a:cubicBezTo>
                  <a:pt x="0" y="7461"/>
                  <a:pt x="11813" y="0"/>
                  <a:pt x="21762" y="0"/>
                </a:cubicBezTo>
                <a:cubicBezTo>
                  <a:pt x="32953" y="0"/>
                  <a:pt x="44145" y="6840"/>
                  <a:pt x="44145" y="16788"/>
                </a:cubicBezTo>
                <a:lnTo>
                  <a:pt x="44145" y="154818"/>
                </a:lnTo>
                <a:lnTo>
                  <a:pt x="133056" y="154818"/>
                </a:lnTo>
                <a:cubicBezTo>
                  <a:pt x="141761" y="154818"/>
                  <a:pt x="148600" y="163523"/>
                  <a:pt x="148600" y="173470"/>
                </a:cubicBezTo>
                <a:cubicBezTo>
                  <a:pt x="148600" y="182797"/>
                  <a:pt x="141761" y="192123"/>
                  <a:pt x="133056" y="192123"/>
                </a:cubicBezTo>
                <a:lnTo>
                  <a:pt x="44145" y="192123"/>
                </a:lnTo>
                <a:lnTo>
                  <a:pt x="44145" y="378651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E1AD3A-CF54-4CFF-9F99-943016601D22}"/>
              </a:ext>
            </a:extLst>
          </p:cNvPr>
          <p:cNvSpPr/>
          <p:nvPr/>
        </p:nvSpPr>
        <p:spPr>
          <a:xfrm>
            <a:off x="4027753" y="6369919"/>
            <a:ext cx="239377" cy="333884"/>
          </a:xfrm>
          <a:custGeom>
            <a:avLst/>
            <a:gdLst>
              <a:gd name="connsiteX0" fmla="*/ 239377 w 239377"/>
              <a:gd name="connsiteY0" fmla="*/ 133057 h 333884"/>
              <a:gd name="connsiteX1" fmla="*/ 239377 w 239377"/>
              <a:gd name="connsiteY1" fmla="*/ 311501 h 333884"/>
              <a:gd name="connsiteX2" fmla="*/ 217616 w 239377"/>
              <a:gd name="connsiteY2" fmla="*/ 329532 h 333884"/>
              <a:gd name="connsiteX3" fmla="*/ 197098 w 239377"/>
              <a:gd name="connsiteY3" fmla="*/ 311501 h 333884"/>
              <a:gd name="connsiteX4" fmla="*/ 197098 w 239377"/>
              <a:gd name="connsiteY4" fmla="*/ 281035 h 333884"/>
              <a:gd name="connsiteX5" fmla="*/ 93264 w 239377"/>
              <a:gd name="connsiteY5" fmla="*/ 333884 h 333884"/>
              <a:gd name="connsiteX6" fmla="*/ 0 w 239377"/>
              <a:gd name="connsiteY6" fmla="*/ 243108 h 333884"/>
              <a:gd name="connsiteX7" fmla="*/ 160414 w 239377"/>
              <a:gd name="connsiteY7" fmla="*/ 149222 h 333884"/>
              <a:gd name="connsiteX8" fmla="*/ 195232 w 239377"/>
              <a:gd name="connsiteY8" fmla="*/ 149222 h 333884"/>
              <a:gd name="connsiteX9" fmla="*/ 195232 w 239377"/>
              <a:gd name="connsiteY9" fmla="*/ 132435 h 333884"/>
              <a:gd name="connsiteX10" fmla="*/ 114404 w 239377"/>
              <a:gd name="connsiteY10" fmla="*/ 39171 h 333884"/>
              <a:gd name="connsiteX11" fmla="*/ 41036 w 239377"/>
              <a:gd name="connsiteY11" fmla="*/ 59067 h 333884"/>
              <a:gd name="connsiteX12" fmla="*/ 23005 w 239377"/>
              <a:gd name="connsiteY12" fmla="*/ 34818 h 333884"/>
              <a:gd name="connsiteX13" fmla="*/ 115647 w 239377"/>
              <a:gd name="connsiteY13" fmla="*/ 0 h 333884"/>
              <a:gd name="connsiteX14" fmla="*/ 239377 w 239377"/>
              <a:gd name="connsiteY14" fmla="*/ 133057 h 333884"/>
              <a:gd name="connsiteX15" fmla="*/ 194611 w 239377"/>
              <a:gd name="connsiteY15" fmla="*/ 180310 h 333884"/>
              <a:gd name="connsiteX16" fmla="*/ 166010 w 239377"/>
              <a:gd name="connsiteY16" fmla="*/ 180310 h 333884"/>
              <a:gd name="connsiteX17" fmla="*/ 44145 w 239377"/>
              <a:gd name="connsiteY17" fmla="*/ 239377 h 333884"/>
              <a:gd name="connsiteX18" fmla="*/ 103834 w 239377"/>
              <a:gd name="connsiteY18" fmla="*/ 296579 h 333884"/>
              <a:gd name="connsiteX19" fmla="*/ 194611 w 239377"/>
              <a:gd name="connsiteY19" fmla="*/ 224455 h 333884"/>
              <a:gd name="connsiteX20" fmla="*/ 194611 w 239377"/>
              <a:gd name="connsiteY20" fmla="*/ 180310 h 3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377" h="333884">
                <a:moveTo>
                  <a:pt x="239377" y="133057"/>
                </a:moveTo>
                <a:lnTo>
                  <a:pt x="239377" y="311501"/>
                </a:lnTo>
                <a:cubicBezTo>
                  <a:pt x="239377" y="322071"/>
                  <a:pt x="230673" y="329532"/>
                  <a:pt x="217616" y="329532"/>
                </a:cubicBezTo>
                <a:cubicBezTo>
                  <a:pt x="205802" y="329532"/>
                  <a:pt x="197098" y="322071"/>
                  <a:pt x="197098" y="311501"/>
                </a:cubicBezTo>
                <a:lnTo>
                  <a:pt x="197098" y="281035"/>
                </a:lnTo>
                <a:cubicBezTo>
                  <a:pt x="172849" y="308392"/>
                  <a:pt x="139274" y="333884"/>
                  <a:pt x="93264" y="333884"/>
                </a:cubicBezTo>
                <a:cubicBezTo>
                  <a:pt x="41036" y="333884"/>
                  <a:pt x="0" y="305283"/>
                  <a:pt x="0" y="243108"/>
                </a:cubicBezTo>
                <a:cubicBezTo>
                  <a:pt x="0" y="168497"/>
                  <a:pt x="64663" y="149222"/>
                  <a:pt x="160414" y="149222"/>
                </a:cubicBezTo>
                <a:lnTo>
                  <a:pt x="195232" y="149222"/>
                </a:lnTo>
                <a:lnTo>
                  <a:pt x="195232" y="132435"/>
                </a:lnTo>
                <a:cubicBezTo>
                  <a:pt x="195232" y="88289"/>
                  <a:pt x="173471" y="39171"/>
                  <a:pt x="114404" y="39171"/>
                </a:cubicBezTo>
                <a:cubicBezTo>
                  <a:pt x="68393" y="39171"/>
                  <a:pt x="51606" y="59067"/>
                  <a:pt x="41036" y="59067"/>
                </a:cubicBezTo>
                <a:cubicBezTo>
                  <a:pt x="29223" y="59067"/>
                  <a:pt x="23005" y="45389"/>
                  <a:pt x="23005" y="34818"/>
                </a:cubicBezTo>
                <a:cubicBezTo>
                  <a:pt x="23005" y="16787"/>
                  <a:pt x="71502" y="0"/>
                  <a:pt x="115647" y="0"/>
                </a:cubicBezTo>
                <a:cubicBezTo>
                  <a:pt x="207046" y="0"/>
                  <a:pt x="239377" y="64041"/>
                  <a:pt x="239377" y="133057"/>
                </a:cubicBezTo>
                <a:close/>
                <a:moveTo>
                  <a:pt x="194611" y="180310"/>
                </a:moveTo>
                <a:lnTo>
                  <a:pt x="166010" y="180310"/>
                </a:lnTo>
                <a:cubicBezTo>
                  <a:pt x="102590" y="180310"/>
                  <a:pt x="44145" y="186528"/>
                  <a:pt x="44145" y="239377"/>
                </a:cubicBezTo>
                <a:cubicBezTo>
                  <a:pt x="44145" y="279170"/>
                  <a:pt x="70259" y="296579"/>
                  <a:pt x="103834" y="296579"/>
                </a:cubicBezTo>
                <a:cubicBezTo>
                  <a:pt x="147979" y="296579"/>
                  <a:pt x="194611" y="255543"/>
                  <a:pt x="194611" y="224455"/>
                </a:cubicBezTo>
                <a:lnTo>
                  <a:pt x="194611" y="180310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533EA23-3E2F-4AD9-8432-CDE62002AC36}"/>
              </a:ext>
            </a:extLst>
          </p:cNvPr>
          <p:cNvSpPr/>
          <p:nvPr/>
        </p:nvSpPr>
        <p:spPr>
          <a:xfrm>
            <a:off x="4382778" y="6355618"/>
            <a:ext cx="284143" cy="503002"/>
          </a:xfrm>
          <a:custGeom>
            <a:avLst/>
            <a:gdLst>
              <a:gd name="connsiteX0" fmla="*/ 81450 w 284143"/>
              <a:gd name="connsiteY0" fmla="*/ 255543 h 503002"/>
              <a:gd name="connsiteX1" fmla="*/ 60311 w 284143"/>
              <a:gd name="connsiteY1" fmla="*/ 282278 h 503002"/>
              <a:gd name="connsiteX2" fmla="*/ 274196 w 284143"/>
              <a:gd name="connsiteY2" fmla="*/ 405387 h 503002"/>
              <a:gd name="connsiteX3" fmla="*/ 139274 w 284143"/>
              <a:gd name="connsiteY3" fmla="*/ 503003 h 503002"/>
              <a:gd name="connsiteX4" fmla="*/ 0 w 284143"/>
              <a:gd name="connsiteY4" fmla="*/ 411604 h 503002"/>
              <a:gd name="connsiteX5" fmla="*/ 58445 w 284143"/>
              <a:gd name="connsiteY5" fmla="*/ 336993 h 503002"/>
              <a:gd name="connsiteX6" fmla="*/ 20518 w 284143"/>
              <a:gd name="connsiteY6" fmla="*/ 289740 h 503002"/>
              <a:gd name="connsiteX7" fmla="*/ 54715 w 284143"/>
              <a:gd name="connsiteY7" fmla="*/ 239999 h 503002"/>
              <a:gd name="connsiteX8" fmla="*/ 16788 w 284143"/>
              <a:gd name="connsiteY8" fmla="*/ 153575 h 503002"/>
              <a:gd name="connsiteX9" fmla="*/ 16788 w 284143"/>
              <a:gd name="connsiteY9" fmla="*/ 127460 h 503002"/>
              <a:gd name="connsiteX10" fmla="*/ 134922 w 284143"/>
              <a:gd name="connsiteY10" fmla="*/ 14922 h 503002"/>
              <a:gd name="connsiteX11" fmla="*/ 215129 w 284143"/>
              <a:gd name="connsiteY11" fmla="*/ 43523 h 503002"/>
              <a:gd name="connsiteX12" fmla="*/ 263626 w 284143"/>
              <a:gd name="connsiteY12" fmla="*/ 0 h 503002"/>
              <a:gd name="connsiteX13" fmla="*/ 284144 w 284143"/>
              <a:gd name="connsiteY13" fmla="*/ 18031 h 503002"/>
              <a:gd name="connsiteX14" fmla="*/ 272330 w 284143"/>
              <a:gd name="connsiteY14" fmla="*/ 32953 h 503002"/>
              <a:gd name="connsiteX15" fmla="*/ 233781 w 284143"/>
              <a:gd name="connsiteY15" fmla="*/ 62798 h 503002"/>
              <a:gd name="connsiteX16" fmla="*/ 253056 w 284143"/>
              <a:gd name="connsiteY16" fmla="*/ 127460 h 503002"/>
              <a:gd name="connsiteX17" fmla="*/ 253056 w 284143"/>
              <a:gd name="connsiteY17" fmla="*/ 153575 h 503002"/>
              <a:gd name="connsiteX18" fmla="*/ 133678 w 284143"/>
              <a:gd name="connsiteY18" fmla="*/ 267356 h 503002"/>
              <a:gd name="connsiteX19" fmla="*/ 81450 w 284143"/>
              <a:gd name="connsiteY19" fmla="*/ 255543 h 503002"/>
              <a:gd name="connsiteX20" fmla="*/ 104455 w 284143"/>
              <a:gd name="connsiteY20" fmla="*/ 346320 h 503002"/>
              <a:gd name="connsiteX21" fmla="*/ 43523 w 284143"/>
              <a:gd name="connsiteY21" fmla="*/ 407252 h 503002"/>
              <a:gd name="connsiteX22" fmla="*/ 139274 w 284143"/>
              <a:gd name="connsiteY22" fmla="*/ 470050 h 503002"/>
              <a:gd name="connsiteX23" fmla="*/ 231294 w 284143"/>
              <a:gd name="connsiteY23" fmla="*/ 406630 h 503002"/>
              <a:gd name="connsiteX24" fmla="*/ 104455 w 284143"/>
              <a:gd name="connsiteY24" fmla="*/ 346320 h 503002"/>
              <a:gd name="connsiteX25" fmla="*/ 210154 w 284143"/>
              <a:gd name="connsiteY25" fmla="*/ 127460 h 503002"/>
              <a:gd name="connsiteX26" fmla="*/ 135543 w 284143"/>
              <a:gd name="connsiteY26" fmla="*/ 48497 h 503002"/>
              <a:gd name="connsiteX27" fmla="*/ 60932 w 284143"/>
              <a:gd name="connsiteY27" fmla="*/ 127460 h 503002"/>
              <a:gd name="connsiteX28" fmla="*/ 60932 w 284143"/>
              <a:gd name="connsiteY28" fmla="*/ 152953 h 503002"/>
              <a:gd name="connsiteX29" fmla="*/ 136787 w 284143"/>
              <a:gd name="connsiteY29" fmla="*/ 233782 h 503002"/>
              <a:gd name="connsiteX30" fmla="*/ 210776 w 284143"/>
              <a:gd name="connsiteY30" fmla="*/ 153575 h 503002"/>
              <a:gd name="connsiteX31" fmla="*/ 210776 w 284143"/>
              <a:gd name="connsiteY31" fmla="*/ 127460 h 50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4143" h="503002">
                <a:moveTo>
                  <a:pt x="81450" y="255543"/>
                </a:moveTo>
                <a:cubicBezTo>
                  <a:pt x="70880" y="261138"/>
                  <a:pt x="60311" y="267978"/>
                  <a:pt x="60311" y="282278"/>
                </a:cubicBezTo>
                <a:cubicBezTo>
                  <a:pt x="60311" y="343833"/>
                  <a:pt x="274196" y="280413"/>
                  <a:pt x="274196" y="405387"/>
                </a:cubicBezTo>
                <a:cubicBezTo>
                  <a:pt x="274196" y="470050"/>
                  <a:pt x="217616" y="503003"/>
                  <a:pt x="139274" y="503003"/>
                </a:cubicBezTo>
                <a:cubicBezTo>
                  <a:pt x="59067" y="503003"/>
                  <a:pt x="0" y="468806"/>
                  <a:pt x="0" y="411604"/>
                </a:cubicBezTo>
                <a:cubicBezTo>
                  <a:pt x="0" y="371812"/>
                  <a:pt x="28601" y="348185"/>
                  <a:pt x="58445" y="336993"/>
                </a:cubicBezTo>
                <a:cubicBezTo>
                  <a:pt x="36684" y="329532"/>
                  <a:pt x="20518" y="317097"/>
                  <a:pt x="20518" y="289740"/>
                </a:cubicBezTo>
                <a:cubicBezTo>
                  <a:pt x="20518" y="264247"/>
                  <a:pt x="34197" y="251190"/>
                  <a:pt x="54715" y="239999"/>
                </a:cubicBezTo>
                <a:cubicBezTo>
                  <a:pt x="30466" y="220102"/>
                  <a:pt x="16788" y="189014"/>
                  <a:pt x="16788" y="153575"/>
                </a:cubicBezTo>
                <a:lnTo>
                  <a:pt x="16788" y="127460"/>
                </a:lnTo>
                <a:cubicBezTo>
                  <a:pt x="16788" y="61554"/>
                  <a:pt x="63419" y="14922"/>
                  <a:pt x="134922" y="14922"/>
                </a:cubicBezTo>
                <a:cubicBezTo>
                  <a:pt x="167253" y="14922"/>
                  <a:pt x="195232" y="26114"/>
                  <a:pt x="215129" y="43523"/>
                </a:cubicBezTo>
                <a:cubicBezTo>
                  <a:pt x="228807" y="16166"/>
                  <a:pt x="248082" y="0"/>
                  <a:pt x="263626" y="0"/>
                </a:cubicBezTo>
                <a:cubicBezTo>
                  <a:pt x="277305" y="0"/>
                  <a:pt x="284144" y="9326"/>
                  <a:pt x="284144" y="18031"/>
                </a:cubicBezTo>
                <a:cubicBezTo>
                  <a:pt x="284144" y="26114"/>
                  <a:pt x="278548" y="31710"/>
                  <a:pt x="272330" y="32953"/>
                </a:cubicBezTo>
                <a:cubicBezTo>
                  <a:pt x="261139" y="34819"/>
                  <a:pt x="246217" y="41036"/>
                  <a:pt x="233781" y="62798"/>
                </a:cubicBezTo>
                <a:cubicBezTo>
                  <a:pt x="246838" y="80207"/>
                  <a:pt x="253056" y="103212"/>
                  <a:pt x="253056" y="127460"/>
                </a:cubicBezTo>
                <a:lnTo>
                  <a:pt x="253056" y="153575"/>
                </a:lnTo>
                <a:cubicBezTo>
                  <a:pt x="253056" y="218859"/>
                  <a:pt x="203315" y="267356"/>
                  <a:pt x="133678" y="267356"/>
                </a:cubicBezTo>
                <a:cubicBezTo>
                  <a:pt x="115025" y="267356"/>
                  <a:pt x="97616" y="263004"/>
                  <a:pt x="81450" y="255543"/>
                </a:cubicBezTo>
                <a:close/>
                <a:moveTo>
                  <a:pt x="104455" y="346320"/>
                </a:moveTo>
                <a:cubicBezTo>
                  <a:pt x="72124" y="356889"/>
                  <a:pt x="43523" y="374299"/>
                  <a:pt x="43523" y="407252"/>
                </a:cubicBezTo>
                <a:cubicBezTo>
                  <a:pt x="43523" y="444557"/>
                  <a:pt x="80207" y="470050"/>
                  <a:pt x="139274" y="470050"/>
                </a:cubicBezTo>
                <a:cubicBezTo>
                  <a:pt x="197098" y="470050"/>
                  <a:pt x="231294" y="445180"/>
                  <a:pt x="231294" y="406630"/>
                </a:cubicBezTo>
                <a:cubicBezTo>
                  <a:pt x="230673" y="350050"/>
                  <a:pt x="147357" y="352537"/>
                  <a:pt x="104455" y="346320"/>
                </a:cubicBezTo>
                <a:close/>
                <a:moveTo>
                  <a:pt x="210154" y="127460"/>
                </a:moveTo>
                <a:cubicBezTo>
                  <a:pt x="210154" y="82694"/>
                  <a:pt x="182797" y="48497"/>
                  <a:pt x="135543" y="48497"/>
                </a:cubicBezTo>
                <a:cubicBezTo>
                  <a:pt x="88290" y="48497"/>
                  <a:pt x="60932" y="82694"/>
                  <a:pt x="60932" y="127460"/>
                </a:cubicBezTo>
                <a:lnTo>
                  <a:pt x="60932" y="152953"/>
                </a:lnTo>
                <a:cubicBezTo>
                  <a:pt x="60932" y="198962"/>
                  <a:pt x="88911" y="233782"/>
                  <a:pt x="136787" y="233782"/>
                </a:cubicBezTo>
                <a:cubicBezTo>
                  <a:pt x="182797" y="233782"/>
                  <a:pt x="210776" y="199585"/>
                  <a:pt x="210776" y="153575"/>
                </a:cubicBezTo>
                <a:lnTo>
                  <a:pt x="210776" y="127460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020E40-A335-48E4-A3EF-1E2B1EACF451}"/>
              </a:ext>
            </a:extLst>
          </p:cNvPr>
          <p:cNvSpPr/>
          <p:nvPr/>
        </p:nvSpPr>
        <p:spPr>
          <a:xfrm>
            <a:off x="4790651" y="6174686"/>
            <a:ext cx="44144" cy="524764"/>
          </a:xfrm>
          <a:custGeom>
            <a:avLst/>
            <a:gdLst>
              <a:gd name="connsiteX0" fmla="*/ 44145 w 44144"/>
              <a:gd name="connsiteY0" fmla="*/ 16788 h 524764"/>
              <a:gd name="connsiteX1" fmla="*/ 44145 w 44144"/>
              <a:gd name="connsiteY1" fmla="*/ 506733 h 524764"/>
              <a:gd name="connsiteX2" fmla="*/ 21762 w 44144"/>
              <a:gd name="connsiteY2" fmla="*/ 524765 h 524764"/>
              <a:gd name="connsiteX3" fmla="*/ 0 w 44144"/>
              <a:gd name="connsiteY3" fmla="*/ 506733 h 524764"/>
              <a:gd name="connsiteX4" fmla="*/ 0 w 44144"/>
              <a:gd name="connsiteY4" fmla="*/ 16788 h 524764"/>
              <a:gd name="connsiteX5" fmla="*/ 21762 w 44144"/>
              <a:gd name="connsiteY5" fmla="*/ 0 h 524764"/>
              <a:gd name="connsiteX6" fmla="*/ 44145 w 44144"/>
              <a:gd name="connsiteY6" fmla="*/ 16788 h 5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44" h="524764">
                <a:moveTo>
                  <a:pt x="44145" y="16788"/>
                </a:moveTo>
                <a:lnTo>
                  <a:pt x="44145" y="506733"/>
                </a:lnTo>
                <a:cubicBezTo>
                  <a:pt x="44145" y="515438"/>
                  <a:pt x="34819" y="524765"/>
                  <a:pt x="21762" y="524765"/>
                </a:cubicBezTo>
                <a:cubicBezTo>
                  <a:pt x="9326" y="524765"/>
                  <a:pt x="0" y="516060"/>
                  <a:pt x="0" y="506733"/>
                </a:cubicBezTo>
                <a:lnTo>
                  <a:pt x="0" y="16788"/>
                </a:lnTo>
                <a:cubicBezTo>
                  <a:pt x="0" y="7461"/>
                  <a:pt x="9326" y="0"/>
                  <a:pt x="21762" y="0"/>
                </a:cubicBezTo>
                <a:cubicBezTo>
                  <a:pt x="34197" y="0"/>
                  <a:pt x="44145" y="7461"/>
                  <a:pt x="44145" y="16788"/>
                </a:cubicBez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369925-8AA6-44E6-AC51-FBEF75013FBD}"/>
              </a:ext>
            </a:extLst>
          </p:cNvPr>
          <p:cNvSpPr/>
          <p:nvPr/>
        </p:nvSpPr>
        <p:spPr>
          <a:xfrm>
            <a:off x="4974070" y="6221318"/>
            <a:ext cx="60932" cy="478754"/>
          </a:xfrm>
          <a:custGeom>
            <a:avLst/>
            <a:gdLst>
              <a:gd name="connsiteX0" fmla="*/ 60932 w 60932"/>
              <a:gd name="connsiteY0" fmla="*/ 27979 h 478754"/>
              <a:gd name="connsiteX1" fmla="*/ 31088 w 60932"/>
              <a:gd name="connsiteY1" fmla="*/ 56580 h 478754"/>
              <a:gd name="connsiteX2" fmla="*/ 0 w 60932"/>
              <a:gd name="connsiteY2" fmla="*/ 27979 h 478754"/>
              <a:gd name="connsiteX3" fmla="*/ 31088 w 60932"/>
              <a:gd name="connsiteY3" fmla="*/ 0 h 478754"/>
              <a:gd name="connsiteX4" fmla="*/ 60932 w 60932"/>
              <a:gd name="connsiteY4" fmla="*/ 27979 h 478754"/>
              <a:gd name="connsiteX5" fmla="*/ 54093 w 60932"/>
              <a:gd name="connsiteY5" fmla="*/ 169740 h 478754"/>
              <a:gd name="connsiteX6" fmla="*/ 54093 w 60932"/>
              <a:gd name="connsiteY6" fmla="*/ 460723 h 478754"/>
              <a:gd name="connsiteX7" fmla="*/ 31710 w 60932"/>
              <a:gd name="connsiteY7" fmla="*/ 478754 h 478754"/>
              <a:gd name="connsiteX8" fmla="*/ 9948 w 60932"/>
              <a:gd name="connsiteY8" fmla="*/ 460723 h 478754"/>
              <a:gd name="connsiteX9" fmla="*/ 9948 w 60932"/>
              <a:gd name="connsiteY9" fmla="*/ 169740 h 478754"/>
              <a:gd name="connsiteX10" fmla="*/ 31710 w 60932"/>
              <a:gd name="connsiteY10" fmla="*/ 152953 h 478754"/>
              <a:gd name="connsiteX11" fmla="*/ 54093 w 60932"/>
              <a:gd name="connsiteY11" fmla="*/ 169740 h 47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32" h="478754">
                <a:moveTo>
                  <a:pt x="60932" y="27979"/>
                </a:moveTo>
                <a:cubicBezTo>
                  <a:pt x="60932" y="42902"/>
                  <a:pt x="47875" y="56580"/>
                  <a:pt x="31088" y="56580"/>
                </a:cubicBezTo>
                <a:cubicBezTo>
                  <a:pt x="13679" y="56580"/>
                  <a:pt x="0" y="42902"/>
                  <a:pt x="0" y="27979"/>
                </a:cubicBezTo>
                <a:cubicBezTo>
                  <a:pt x="0" y="13057"/>
                  <a:pt x="13679" y="0"/>
                  <a:pt x="31088" y="0"/>
                </a:cubicBezTo>
                <a:cubicBezTo>
                  <a:pt x="47875" y="0"/>
                  <a:pt x="60932" y="13057"/>
                  <a:pt x="60932" y="27979"/>
                </a:cubicBezTo>
                <a:close/>
                <a:moveTo>
                  <a:pt x="54093" y="169740"/>
                </a:moveTo>
                <a:lnTo>
                  <a:pt x="54093" y="460723"/>
                </a:lnTo>
                <a:cubicBezTo>
                  <a:pt x="54093" y="469428"/>
                  <a:pt x="43523" y="478754"/>
                  <a:pt x="31710" y="478754"/>
                </a:cubicBezTo>
                <a:cubicBezTo>
                  <a:pt x="19275" y="478754"/>
                  <a:pt x="9948" y="470050"/>
                  <a:pt x="9948" y="460723"/>
                </a:cubicBezTo>
                <a:lnTo>
                  <a:pt x="9948" y="169740"/>
                </a:lnTo>
                <a:cubicBezTo>
                  <a:pt x="9948" y="160414"/>
                  <a:pt x="19275" y="152953"/>
                  <a:pt x="31710" y="152953"/>
                </a:cubicBezTo>
                <a:cubicBezTo>
                  <a:pt x="44145" y="152953"/>
                  <a:pt x="54093" y="159792"/>
                  <a:pt x="54093" y="169740"/>
                </a:cubicBez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3016F8-7A7D-4F7B-8F51-330FC8E3DD1F}"/>
              </a:ext>
            </a:extLst>
          </p:cNvPr>
          <p:cNvSpPr/>
          <p:nvPr/>
        </p:nvSpPr>
        <p:spPr>
          <a:xfrm>
            <a:off x="5174898" y="6369919"/>
            <a:ext cx="256786" cy="329532"/>
          </a:xfrm>
          <a:custGeom>
            <a:avLst/>
            <a:gdLst>
              <a:gd name="connsiteX0" fmla="*/ 44145 w 256786"/>
              <a:gd name="connsiteY0" fmla="*/ 311501 h 329532"/>
              <a:gd name="connsiteX1" fmla="*/ 21762 w 256786"/>
              <a:gd name="connsiteY1" fmla="*/ 329532 h 329532"/>
              <a:gd name="connsiteX2" fmla="*/ 0 w 256786"/>
              <a:gd name="connsiteY2" fmla="*/ 311501 h 329532"/>
              <a:gd name="connsiteX3" fmla="*/ 0 w 256786"/>
              <a:gd name="connsiteY3" fmla="*/ 20518 h 329532"/>
              <a:gd name="connsiteX4" fmla="*/ 21762 w 256786"/>
              <a:gd name="connsiteY4" fmla="*/ 3730 h 329532"/>
              <a:gd name="connsiteX5" fmla="*/ 42280 w 256786"/>
              <a:gd name="connsiteY5" fmla="*/ 20518 h 329532"/>
              <a:gd name="connsiteX6" fmla="*/ 42280 w 256786"/>
              <a:gd name="connsiteY6" fmla="*/ 52228 h 329532"/>
              <a:gd name="connsiteX7" fmla="*/ 134300 w 256786"/>
              <a:gd name="connsiteY7" fmla="*/ 0 h 329532"/>
              <a:gd name="connsiteX8" fmla="*/ 256787 w 256786"/>
              <a:gd name="connsiteY8" fmla="*/ 128704 h 329532"/>
              <a:gd name="connsiteX9" fmla="*/ 256787 w 256786"/>
              <a:gd name="connsiteY9" fmla="*/ 311501 h 329532"/>
              <a:gd name="connsiteX10" fmla="*/ 233781 w 256786"/>
              <a:gd name="connsiteY10" fmla="*/ 329532 h 329532"/>
              <a:gd name="connsiteX11" fmla="*/ 212020 w 256786"/>
              <a:gd name="connsiteY11" fmla="*/ 311501 h 329532"/>
              <a:gd name="connsiteX12" fmla="*/ 212020 w 256786"/>
              <a:gd name="connsiteY12" fmla="*/ 128704 h 329532"/>
              <a:gd name="connsiteX13" fmla="*/ 126217 w 256786"/>
              <a:gd name="connsiteY13" fmla="*/ 41658 h 329532"/>
              <a:gd name="connsiteX14" fmla="*/ 44145 w 256786"/>
              <a:gd name="connsiteY14" fmla="*/ 128704 h 329532"/>
              <a:gd name="connsiteX15" fmla="*/ 44145 w 256786"/>
              <a:gd name="connsiteY15" fmla="*/ 311501 h 32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86" h="329532">
                <a:moveTo>
                  <a:pt x="44145" y="311501"/>
                </a:moveTo>
                <a:cubicBezTo>
                  <a:pt x="44145" y="320206"/>
                  <a:pt x="33575" y="329532"/>
                  <a:pt x="21762" y="329532"/>
                </a:cubicBezTo>
                <a:cubicBezTo>
                  <a:pt x="8705" y="329532"/>
                  <a:pt x="0" y="320827"/>
                  <a:pt x="0" y="311501"/>
                </a:cubicBezTo>
                <a:lnTo>
                  <a:pt x="0" y="20518"/>
                </a:lnTo>
                <a:cubicBezTo>
                  <a:pt x="0" y="11192"/>
                  <a:pt x="8705" y="3730"/>
                  <a:pt x="21762" y="3730"/>
                </a:cubicBezTo>
                <a:cubicBezTo>
                  <a:pt x="32953" y="3730"/>
                  <a:pt x="42280" y="10570"/>
                  <a:pt x="42280" y="20518"/>
                </a:cubicBezTo>
                <a:lnTo>
                  <a:pt x="42280" y="52228"/>
                </a:lnTo>
                <a:cubicBezTo>
                  <a:pt x="56580" y="25492"/>
                  <a:pt x="88290" y="0"/>
                  <a:pt x="134300" y="0"/>
                </a:cubicBezTo>
                <a:cubicBezTo>
                  <a:pt x="200206" y="0"/>
                  <a:pt x="256787" y="57824"/>
                  <a:pt x="256787" y="128704"/>
                </a:cubicBezTo>
                <a:lnTo>
                  <a:pt x="256787" y="311501"/>
                </a:lnTo>
                <a:cubicBezTo>
                  <a:pt x="256787" y="323315"/>
                  <a:pt x="244973" y="329532"/>
                  <a:pt x="233781" y="329532"/>
                </a:cubicBezTo>
                <a:cubicBezTo>
                  <a:pt x="223211" y="329532"/>
                  <a:pt x="212020" y="323315"/>
                  <a:pt x="212020" y="311501"/>
                </a:cubicBezTo>
                <a:lnTo>
                  <a:pt x="212020" y="128704"/>
                </a:lnTo>
                <a:cubicBezTo>
                  <a:pt x="212020" y="84559"/>
                  <a:pt x="173471" y="41658"/>
                  <a:pt x="126217" y="41658"/>
                </a:cubicBezTo>
                <a:cubicBezTo>
                  <a:pt x="85803" y="41658"/>
                  <a:pt x="44145" y="73989"/>
                  <a:pt x="44145" y="128704"/>
                </a:cubicBezTo>
                <a:lnTo>
                  <a:pt x="44145" y="311501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E8260A-5247-4DF7-9956-36B188545550}"/>
              </a:ext>
            </a:extLst>
          </p:cNvPr>
          <p:cNvSpPr/>
          <p:nvPr/>
        </p:nvSpPr>
        <p:spPr>
          <a:xfrm>
            <a:off x="5564119" y="6369919"/>
            <a:ext cx="259895" cy="333884"/>
          </a:xfrm>
          <a:custGeom>
            <a:avLst/>
            <a:gdLst>
              <a:gd name="connsiteX0" fmla="*/ 259895 w 259895"/>
              <a:gd name="connsiteY0" fmla="*/ 124973 h 333884"/>
              <a:gd name="connsiteX1" fmla="*/ 200206 w 259895"/>
              <a:gd name="connsiteY1" fmla="*/ 179688 h 333884"/>
              <a:gd name="connsiteX2" fmla="*/ 44767 w 259895"/>
              <a:gd name="connsiteY2" fmla="*/ 179688 h 333884"/>
              <a:gd name="connsiteX3" fmla="*/ 44767 w 259895"/>
              <a:gd name="connsiteY3" fmla="*/ 205180 h 333884"/>
              <a:gd name="connsiteX4" fmla="*/ 149222 w 259895"/>
              <a:gd name="connsiteY4" fmla="*/ 294714 h 333884"/>
              <a:gd name="connsiteX5" fmla="*/ 231916 w 259895"/>
              <a:gd name="connsiteY5" fmla="*/ 267356 h 333884"/>
              <a:gd name="connsiteX6" fmla="*/ 251191 w 259895"/>
              <a:gd name="connsiteY6" fmla="*/ 288496 h 333884"/>
              <a:gd name="connsiteX7" fmla="*/ 147979 w 259895"/>
              <a:gd name="connsiteY7" fmla="*/ 333884 h 333884"/>
              <a:gd name="connsiteX8" fmla="*/ 0 w 259895"/>
              <a:gd name="connsiteY8" fmla="*/ 203315 h 333884"/>
              <a:gd name="connsiteX9" fmla="*/ 0 w 259895"/>
              <a:gd name="connsiteY9" fmla="*/ 126217 h 333884"/>
              <a:gd name="connsiteX10" fmla="*/ 131191 w 259895"/>
              <a:gd name="connsiteY10" fmla="*/ 0 h 333884"/>
              <a:gd name="connsiteX11" fmla="*/ 259895 w 259895"/>
              <a:gd name="connsiteY11" fmla="*/ 124973 h 333884"/>
              <a:gd name="connsiteX12" fmla="*/ 182175 w 259895"/>
              <a:gd name="connsiteY12" fmla="*/ 147357 h 333884"/>
              <a:gd name="connsiteX13" fmla="*/ 216372 w 259895"/>
              <a:gd name="connsiteY13" fmla="*/ 123730 h 333884"/>
              <a:gd name="connsiteX14" fmla="*/ 130569 w 259895"/>
              <a:gd name="connsiteY14" fmla="*/ 37306 h 333884"/>
              <a:gd name="connsiteX15" fmla="*/ 44767 w 259895"/>
              <a:gd name="connsiteY15" fmla="*/ 121243 h 333884"/>
              <a:gd name="connsiteX16" fmla="*/ 44767 w 259895"/>
              <a:gd name="connsiteY16" fmla="*/ 147357 h 333884"/>
              <a:gd name="connsiteX17" fmla="*/ 182175 w 259895"/>
              <a:gd name="connsiteY17" fmla="*/ 147357 h 3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9895" h="333884">
                <a:moveTo>
                  <a:pt x="259895" y="124973"/>
                </a:moveTo>
                <a:cubicBezTo>
                  <a:pt x="259895" y="177823"/>
                  <a:pt x="230051" y="179688"/>
                  <a:pt x="200206" y="179688"/>
                </a:cubicBezTo>
                <a:lnTo>
                  <a:pt x="44767" y="179688"/>
                </a:lnTo>
                <a:lnTo>
                  <a:pt x="44767" y="205180"/>
                </a:lnTo>
                <a:cubicBezTo>
                  <a:pt x="44767" y="259896"/>
                  <a:pt x="88911" y="294714"/>
                  <a:pt x="149222" y="294714"/>
                </a:cubicBezTo>
                <a:cubicBezTo>
                  <a:pt x="203315" y="294714"/>
                  <a:pt x="216372" y="267356"/>
                  <a:pt x="231916" y="267356"/>
                </a:cubicBezTo>
                <a:cubicBezTo>
                  <a:pt x="243108" y="267356"/>
                  <a:pt x="251191" y="280413"/>
                  <a:pt x="251191" y="288496"/>
                </a:cubicBezTo>
                <a:cubicBezTo>
                  <a:pt x="251191" y="305283"/>
                  <a:pt x="212020" y="333884"/>
                  <a:pt x="147979" y="333884"/>
                </a:cubicBezTo>
                <a:cubicBezTo>
                  <a:pt x="61554" y="333884"/>
                  <a:pt x="0" y="281657"/>
                  <a:pt x="0" y="203315"/>
                </a:cubicBezTo>
                <a:lnTo>
                  <a:pt x="0" y="126217"/>
                </a:lnTo>
                <a:cubicBezTo>
                  <a:pt x="0" y="57202"/>
                  <a:pt x="59067" y="0"/>
                  <a:pt x="131191" y="0"/>
                </a:cubicBezTo>
                <a:cubicBezTo>
                  <a:pt x="198963" y="0"/>
                  <a:pt x="259895" y="52228"/>
                  <a:pt x="259895" y="124973"/>
                </a:cubicBezTo>
                <a:close/>
                <a:moveTo>
                  <a:pt x="182175" y="147357"/>
                </a:moveTo>
                <a:cubicBezTo>
                  <a:pt x="209533" y="147357"/>
                  <a:pt x="216372" y="143005"/>
                  <a:pt x="216372" y="123730"/>
                </a:cubicBezTo>
                <a:cubicBezTo>
                  <a:pt x="216372" y="79585"/>
                  <a:pt x="181554" y="37306"/>
                  <a:pt x="130569" y="37306"/>
                </a:cubicBezTo>
                <a:cubicBezTo>
                  <a:pt x="83316" y="37306"/>
                  <a:pt x="44767" y="75233"/>
                  <a:pt x="44767" y="121243"/>
                </a:cubicBezTo>
                <a:lnTo>
                  <a:pt x="44767" y="147357"/>
                </a:lnTo>
                <a:lnTo>
                  <a:pt x="182175" y="147357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FC18FE-1858-47F9-B118-26907E687F46}"/>
              </a:ext>
            </a:extLst>
          </p:cNvPr>
          <p:cNvSpPr/>
          <p:nvPr/>
        </p:nvSpPr>
        <p:spPr>
          <a:xfrm>
            <a:off x="6126190" y="6355618"/>
            <a:ext cx="284143" cy="503002"/>
          </a:xfrm>
          <a:custGeom>
            <a:avLst/>
            <a:gdLst>
              <a:gd name="connsiteX0" fmla="*/ 81450 w 284143"/>
              <a:gd name="connsiteY0" fmla="*/ 255543 h 503002"/>
              <a:gd name="connsiteX1" fmla="*/ 60310 w 284143"/>
              <a:gd name="connsiteY1" fmla="*/ 282278 h 503002"/>
              <a:gd name="connsiteX2" fmla="*/ 274196 w 284143"/>
              <a:gd name="connsiteY2" fmla="*/ 405387 h 503002"/>
              <a:gd name="connsiteX3" fmla="*/ 139274 w 284143"/>
              <a:gd name="connsiteY3" fmla="*/ 503003 h 503002"/>
              <a:gd name="connsiteX4" fmla="*/ 0 w 284143"/>
              <a:gd name="connsiteY4" fmla="*/ 411604 h 503002"/>
              <a:gd name="connsiteX5" fmla="*/ 58445 w 284143"/>
              <a:gd name="connsiteY5" fmla="*/ 336993 h 503002"/>
              <a:gd name="connsiteX6" fmla="*/ 20518 w 284143"/>
              <a:gd name="connsiteY6" fmla="*/ 289740 h 503002"/>
              <a:gd name="connsiteX7" fmla="*/ 54715 w 284143"/>
              <a:gd name="connsiteY7" fmla="*/ 239999 h 503002"/>
              <a:gd name="connsiteX8" fmla="*/ 16787 w 284143"/>
              <a:gd name="connsiteY8" fmla="*/ 153575 h 503002"/>
              <a:gd name="connsiteX9" fmla="*/ 16787 w 284143"/>
              <a:gd name="connsiteY9" fmla="*/ 127460 h 503002"/>
              <a:gd name="connsiteX10" fmla="*/ 134921 w 284143"/>
              <a:gd name="connsiteY10" fmla="*/ 14922 h 503002"/>
              <a:gd name="connsiteX11" fmla="*/ 215128 w 284143"/>
              <a:gd name="connsiteY11" fmla="*/ 43523 h 503002"/>
              <a:gd name="connsiteX12" fmla="*/ 263626 w 284143"/>
              <a:gd name="connsiteY12" fmla="*/ 0 h 503002"/>
              <a:gd name="connsiteX13" fmla="*/ 284144 w 284143"/>
              <a:gd name="connsiteY13" fmla="*/ 18031 h 503002"/>
              <a:gd name="connsiteX14" fmla="*/ 272330 w 284143"/>
              <a:gd name="connsiteY14" fmla="*/ 32953 h 503002"/>
              <a:gd name="connsiteX15" fmla="*/ 233781 w 284143"/>
              <a:gd name="connsiteY15" fmla="*/ 62798 h 503002"/>
              <a:gd name="connsiteX16" fmla="*/ 253056 w 284143"/>
              <a:gd name="connsiteY16" fmla="*/ 127460 h 503002"/>
              <a:gd name="connsiteX17" fmla="*/ 253056 w 284143"/>
              <a:gd name="connsiteY17" fmla="*/ 153575 h 503002"/>
              <a:gd name="connsiteX18" fmla="*/ 133678 w 284143"/>
              <a:gd name="connsiteY18" fmla="*/ 267356 h 503002"/>
              <a:gd name="connsiteX19" fmla="*/ 81450 w 284143"/>
              <a:gd name="connsiteY19" fmla="*/ 255543 h 503002"/>
              <a:gd name="connsiteX20" fmla="*/ 103833 w 284143"/>
              <a:gd name="connsiteY20" fmla="*/ 346320 h 503002"/>
              <a:gd name="connsiteX21" fmla="*/ 42901 w 284143"/>
              <a:gd name="connsiteY21" fmla="*/ 407252 h 503002"/>
              <a:gd name="connsiteX22" fmla="*/ 138652 w 284143"/>
              <a:gd name="connsiteY22" fmla="*/ 470050 h 503002"/>
              <a:gd name="connsiteX23" fmla="*/ 230672 w 284143"/>
              <a:gd name="connsiteY23" fmla="*/ 406630 h 503002"/>
              <a:gd name="connsiteX24" fmla="*/ 103833 w 284143"/>
              <a:gd name="connsiteY24" fmla="*/ 346320 h 503002"/>
              <a:gd name="connsiteX25" fmla="*/ 210154 w 284143"/>
              <a:gd name="connsiteY25" fmla="*/ 127460 h 503002"/>
              <a:gd name="connsiteX26" fmla="*/ 135543 w 284143"/>
              <a:gd name="connsiteY26" fmla="*/ 48497 h 503002"/>
              <a:gd name="connsiteX27" fmla="*/ 60932 w 284143"/>
              <a:gd name="connsiteY27" fmla="*/ 127460 h 503002"/>
              <a:gd name="connsiteX28" fmla="*/ 60932 w 284143"/>
              <a:gd name="connsiteY28" fmla="*/ 152953 h 503002"/>
              <a:gd name="connsiteX29" fmla="*/ 136787 w 284143"/>
              <a:gd name="connsiteY29" fmla="*/ 233782 h 503002"/>
              <a:gd name="connsiteX30" fmla="*/ 210776 w 284143"/>
              <a:gd name="connsiteY30" fmla="*/ 153575 h 503002"/>
              <a:gd name="connsiteX31" fmla="*/ 210776 w 284143"/>
              <a:gd name="connsiteY31" fmla="*/ 127460 h 50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4143" h="503002">
                <a:moveTo>
                  <a:pt x="81450" y="255543"/>
                </a:moveTo>
                <a:cubicBezTo>
                  <a:pt x="70880" y="261138"/>
                  <a:pt x="60310" y="267978"/>
                  <a:pt x="60310" y="282278"/>
                </a:cubicBezTo>
                <a:cubicBezTo>
                  <a:pt x="60310" y="343833"/>
                  <a:pt x="274196" y="280413"/>
                  <a:pt x="274196" y="405387"/>
                </a:cubicBezTo>
                <a:cubicBezTo>
                  <a:pt x="274196" y="470050"/>
                  <a:pt x="217616" y="503003"/>
                  <a:pt x="139274" y="503003"/>
                </a:cubicBezTo>
                <a:cubicBezTo>
                  <a:pt x="59067" y="503003"/>
                  <a:pt x="0" y="468806"/>
                  <a:pt x="0" y="411604"/>
                </a:cubicBezTo>
                <a:cubicBezTo>
                  <a:pt x="0" y="371812"/>
                  <a:pt x="28601" y="348185"/>
                  <a:pt x="58445" y="336993"/>
                </a:cubicBezTo>
                <a:cubicBezTo>
                  <a:pt x="36684" y="329532"/>
                  <a:pt x="20518" y="317097"/>
                  <a:pt x="20518" y="289740"/>
                </a:cubicBezTo>
                <a:cubicBezTo>
                  <a:pt x="20518" y="264247"/>
                  <a:pt x="34197" y="251190"/>
                  <a:pt x="54715" y="239999"/>
                </a:cubicBezTo>
                <a:cubicBezTo>
                  <a:pt x="30466" y="220102"/>
                  <a:pt x="16787" y="189014"/>
                  <a:pt x="16787" y="153575"/>
                </a:cubicBezTo>
                <a:lnTo>
                  <a:pt x="16787" y="127460"/>
                </a:lnTo>
                <a:cubicBezTo>
                  <a:pt x="16787" y="61554"/>
                  <a:pt x="63419" y="14922"/>
                  <a:pt x="134921" y="14922"/>
                </a:cubicBezTo>
                <a:cubicBezTo>
                  <a:pt x="167253" y="14922"/>
                  <a:pt x="195232" y="26114"/>
                  <a:pt x="215128" y="43523"/>
                </a:cubicBezTo>
                <a:cubicBezTo>
                  <a:pt x="228807" y="16166"/>
                  <a:pt x="248082" y="0"/>
                  <a:pt x="263626" y="0"/>
                </a:cubicBezTo>
                <a:cubicBezTo>
                  <a:pt x="277304" y="0"/>
                  <a:pt x="284144" y="9326"/>
                  <a:pt x="284144" y="18031"/>
                </a:cubicBezTo>
                <a:cubicBezTo>
                  <a:pt x="284144" y="26114"/>
                  <a:pt x="278548" y="31710"/>
                  <a:pt x="272330" y="32953"/>
                </a:cubicBezTo>
                <a:cubicBezTo>
                  <a:pt x="261139" y="34819"/>
                  <a:pt x="246216" y="41036"/>
                  <a:pt x="233781" y="62798"/>
                </a:cubicBezTo>
                <a:cubicBezTo>
                  <a:pt x="246838" y="80207"/>
                  <a:pt x="253056" y="103212"/>
                  <a:pt x="253056" y="127460"/>
                </a:cubicBezTo>
                <a:lnTo>
                  <a:pt x="253056" y="153575"/>
                </a:lnTo>
                <a:cubicBezTo>
                  <a:pt x="253056" y="218859"/>
                  <a:pt x="203315" y="267356"/>
                  <a:pt x="133678" y="267356"/>
                </a:cubicBezTo>
                <a:cubicBezTo>
                  <a:pt x="115025" y="267356"/>
                  <a:pt x="96994" y="263004"/>
                  <a:pt x="81450" y="255543"/>
                </a:cubicBezTo>
                <a:close/>
                <a:moveTo>
                  <a:pt x="103833" y="346320"/>
                </a:moveTo>
                <a:cubicBezTo>
                  <a:pt x="71502" y="356889"/>
                  <a:pt x="42901" y="374299"/>
                  <a:pt x="42901" y="407252"/>
                </a:cubicBezTo>
                <a:cubicBezTo>
                  <a:pt x="42901" y="444557"/>
                  <a:pt x="79585" y="470050"/>
                  <a:pt x="138652" y="470050"/>
                </a:cubicBezTo>
                <a:cubicBezTo>
                  <a:pt x="196476" y="470050"/>
                  <a:pt x="230672" y="445180"/>
                  <a:pt x="230672" y="406630"/>
                </a:cubicBezTo>
                <a:cubicBezTo>
                  <a:pt x="230672" y="350050"/>
                  <a:pt x="147357" y="352537"/>
                  <a:pt x="103833" y="346320"/>
                </a:cubicBezTo>
                <a:close/>
                <a:moveTo>
                  <a:pt x="210154" y="127460"/>
                </a:moveTo>
                <a:cubicBezTo>
                  <a:pt x="210154" y="82694"/>
                  <a:pt x="182797" y="48497"/>
                  <a:pt x="135543" y="48497"/>
                </a:cubicBezTo>
                <a:cubicBezTo>
                  <a:pt x="88289" y="48497"/>
                  <a:pt x="60932" y="82694"/>
                  <a:pt x="60932" y="127460"/>
                </a:cubicBezTo>
                <a:lnTo>
                  <a:pt x="60932" y="152953"/>
                </a:lnTo>
                <a:cubicBezTo>
                  <a:pt x="60932" y="198962"/>
                  <a:pt x="88911" y="233782"/>
                  <a:pt x="136787" y="233782"/>
                </a:cubicBezTo>
                <a:cubicBezTo>
                  <a:pt x="182797" y="233782"/>
                  <a:pt x="210776" y="199585"/>
                  <a:pt x="210776" y="153575"/>
                </a:cubicBezTo>
                <a:lnTo>
                  <a:pt x="210776" y="127460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0859A0-A62F-4182-8B5C-5C5CCC233149}"/>
              </a:ext>
            </a:extLst>
          </p:cNvPr>
          <p:cNvSpPr/>
          <p:nvPr/>
        </p:nvSpPr>
        <p:spPr>
          <a:xfrm>
            <a:off x="6507949" y="6369919"/>
            <a:ext cx="261138" cy="333884"/>
          </a:xfrm>
          <a:custGeom>
            <a:avLst/>
            <a:gdLst>
              <a:gd name="connsiteX0" fmla="*/ 261139 w 261138"/>
              <a:gd name="connsiteY0" fmla="*/ 128704 h 333884"/>
              <a:gd name="connsiteX1" fmla="*/ 261139 w 261138"/>
              <a:gd name="connsiteY1" fmla="*/ 203315 h 333884"/>
              <a:gd name="connsiteX2" fmla="*/ 129948 w 261138"/>
              <a:gd name="connsiteY2" fmla="*/ 333884 h 333884"/>
              <a:gd name="connsiteX3" fmla="*/ 0 w 261138"/>
              <a:gd name="connsiteY3" fmla="*/ 203315 h 333884"/>
              <a:gd name="connsiteX4" fmla="*/ 0 w 261138"/>
              <a:gd name="connsiteY4" fmla="*/ 128704 h 333884"/>
              <a:gd name="connsiteX5" fmla="*/ 129948 w 261138"/>
              <a:gd name="connsiteY5" fmla="*/ 0 h 333884"/>
              <a:gd name="connsiteX6" fmla="*/ 261139 w 261138"/>
              <a:gd name="connsiteY6" fmla="*/ 128704 h 333884"/>
              <a:gd name="connsiteX7" fmla="*/ 216372 w 261138"/>
              <a:gd name="connsiteY7" fmla="*/ 128704 h 333884"/>
              <a:gd name="connsiteX8" fmla="*/ 129948 w 261138"/>
              <a:gd name="connsiteY8" fmla="*/ 41658 h 333884"/>
              <a:gd name="connsiteX9" fmla="*/ 44767 w 261138"/>
              <a:gd name="connsiteY9" fmla="*/ 128704 h 333884"/>
              <a:gd name="connsiteX10" fmla="*/ 44767 w 261138"/>
              <a:gd name="connsiteY10" fmla="*/ 203315 h 333884"/>
              <a:gd name="connsiteX11" fmla="*/ 129948 w 261138"/>
              <a:gd name="connsiteY11" fmla="*/ 292848 h 333884"/>
              <a:gd name="connsiteX12" fmla="*/ 216372 w 261138"/>
              <a:gd name="connsiteY12" fmla="*/ 203315 h 333884"/>
              <a:gd name="connsiteX13" fmla="*/ 216372 w 261138"/>
              <a:gd name="connsiteY13" fmla="*/ 128704 h 3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138" h="333884">
                <a:moveTo>
                  <a:pt x="261139" y="128704"/>
                </a:moveTo>
                <a:lnTo>
                  <a:pt x="261139" y="203315"/>
                </a:lnTo>
                <a:cubicBezTo>
                  <a:pt x="261139" y="271087"/>
                  <a:pt x="200206" y="333884"/>
                  <a:pt x="129948" y="333884"/>
                </a:cubicBezTo>
                <a:cubicBezTo>
                  <a:pt x="60311" y="333884"/>
                  <a:pt x="0" y="272331"/>
                  <a:pt x="0" y="203315"/>
                </a:cubicBezTo>
                <a:lnTo>
                  <a:pt x="0" y="128704"/>
                </a:lnTo>
                <a:cubicBezTo>
                  <a:pt x="0" y="59689"/>
                  <a:pt x="58445" y="0"/>
                  <a:pt x="129948" y="0"/>
                </a:cubicBezTo>
                <a:cubicBezTo>
                  <a:pt x="200206" y="0"/>
                  <a:pt x="261139" y="57824"/>
                  <a:pt x="261139" y="128704"/>
                </a:cubicBezTo>
                <a:close/>
                <a:moveTo>
                  <a:pt x="216372" y="128704"/>
                </a:moveTo>
                <a:cubicBezTo>
                  <a:pt x="216372" y="84559"/>
                  <a:pt x="177823" y="41658"/>
                  <a:pt x="129948" y="41658"/>
                </a:cubicBezTo>
                <a:cubicBezTo>
                  <a:pt x="82072" y="41658"/>
                  <a:pt x="44767" y="85181"/>
                  <a:pt x="44767" y="128704"/>
                </a:cubicBezTo>
                <a:lnTo>
                  <a:pt x="44767" y="203315"/>
                </a:lnTo>
                <a:cubicBezTo>
                  <a:pt x="44767" y="249325"/>
                  <a:pt x="82694" y="292848"/>
                  <a:pt x="129948" y="292848"/>
                </a:cubicBezTo>
                <a:cubicBezTo>
                  <a:pt x="177823" y="292848"/>
                  <a:pt x="216372" y="249325"/>
                  <a:pt x="216372" y="203315"/>
                </a:cubicBezTo>
                <a:lnTo>
                  <a:pt x="216372" y="128704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86D94-C802-4B3F-B183-FF080F1D34F9}"/>
              </a:ext>
            </a:extLst>
          </p:cNvPr>
          <p:cNvSpPr/>
          <p:nvPr/>
        </p:nvSpPr>
        <p:spPr>
          <a:xfrm>
            <a:off x="6893440" y="6369919"/>
            <a:ext cx="259895" cy="333884"/>
          </a:xfrm>
          <a:custGeom>
            <a:avLst/>
            <a:gdLst>
              <a:gd name="connsiteX0" fmla="*/ 259895 w 259895"/>
              <a:gd name="connsiteY0" fmla="*/ 124973 h 333884"/>
              <a:gd name="connsiteX1" fmla="*/ 200206 w 259895"/>
              <a:gd name="connsiteY1" fmla="*/ 179688 h 333884"/>
              <a:gd name="connsiteX2" fmla="*/ 44767 w 259895"/>
              <a:gd name="connsiteY2" fmla="*/ 179688 h 333884"/>
              <a:gd name="connsiteX3" fmla="*/ 44767 w 259895"/>
              <a:gd name="connsiteY3" fmla="*/ 205180 h 333884"/>
              <a:gd name="connsiteX4" fmla="*/ 149222 w 259895"/>
              <a:gd name="connsiteY4" fmla="*/ 294714 h 333884"/>
              <a:gd name="connsiteX5" fmla="*/ 231916 w 259895"/>
              <a:gd name="connsiteY5" fmla="*/ 267356 h 333884"/>
              <a:gd name="connsiteX6" fmla="*/ 251191 w 259895"/>
              <a:gd name="connsiteY6" fmla="*/ 288496 h 333884"/>
              <a:gd name="connsiteX7" fmla="*/ 147979 w 259895"/>
              <a:gd name="connsiteY7" fmla="*/ 333884 h 333884"/>
              <a:gd name="connsiteX8" fmla="*/ 0 w 259895"/>
              <a:gd name="connsiteY8" fmla="*/ 203315 h 333884"/>
              <a:gd name="connsiteX9" fmla="*/ 0 w 259895"/>
              <a:gd name="connsiteY9" fmla="*/ 126217 h 333884"/>
              <a:gd name="connsiteX10" fmla="*/ 131191 w 259895"/>
              <a:gd name="connsiteY10" fmla="*/ 0 h 333884"/>
              <a:gd name="connsiteX11" fmla="*/ 259895 w 259895"/>
              <a:gd name="connsiteY11" fmla="*/ 124973 h 333884"/>
              <a:gd name="connsiteX12" fmla="*/ 182175 w 259895"/>
              <a:gd name="connsiteY12" fmla="*/ 147357 h 333884"/>
              <a:gd name="connsiteX13" fmla="*/ 216372 w 259895"/>
              <a:gd name="connsiteY13" fmla="*/ 123730 h 333884"/>
              <a:gd name="connsiteX14" fmla="*/ 130569 w 259895"/>
              <a:gd name="connsiteY14" fmla="*/ 37306 h 333884"/>
              <a:gd name="connsiteX15" fmla="*/ 44767 w 259895"/>
              <a:gd name="connsiteY15" fmla="*/ 121243 h 333884"/>
              <a:gd name="connsiteX16" fmla="*/ 44767 w 259895"/>
              <a:gd name="connsiteY16" fmla="*/ 147357 h 333884"/>
              <a:gd name="connsiteX17" fmla="*/ 182175 w 259895"/>
              <a:gd name="connsiteY17" fmla="*/ 147357 h 3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9895" h="333884">
                <a:moveTo>
                  <a:pt x="259895" y="124973"/>
                </a:moveTo>
                <a:cubicBezTo>
                  <a:pt x="259895" y="177823"/>
                  <a:pt x="230051" y="179688"/>
                  <a:pt x="200206" y="179688"/>
                </a:cubicBezTo>
                <a:lnTo>
                  <a:pt x="44767" y="179688"/>
                </a:lnTo>
                <a:lnTo>
                  <a:pt x="44767" y="205180"/>
                </a:lnTo>
                <a:cubicBezTo>
                  <a:pt x="44767" y="259896"/>
                  <a:pt x="88911" y="294714"/>
                  <a:pt x="149222" y="294714"/>
                </a:cubicBezTo>
                <a:cubicBezTo>
                  <a:pt x="203315" y="294714"/>
                  <a:pt x="216372" y="267356"/>
                  <a:pt x="231916" y="267356"/>
                </a:cubicBezTo>
                <a:cubicBezTo>
                  <a:pt x="243108" y="267356"/>
                  <a:pt x="251191" y="280413"/>
                  <a:pt x="251191" y="288496"/>
                </a:cubicBezTo>
                <a:cubicBezTo>
                  <a:pt x="251191" y="305283"/>
                  <a:pt x="212020" y="333884"/>
                  <a:pt x="147979" y="333884"/>
                </a:cubicBezTo>
                <a:cubicBezTo>
                  <a:pt x="61554" y="333884"/>
                  <a:pt x="0" y="281657"/>
                  <a:pt x="0" y="203315"/>
                </a:cubicBezTo>
                <a:lnTo>
                  <a:pt x="0" y="126217"/>
                </a:lnTo>
                <a:cubicBezTo>
                  <a:pt x="0" y="57202"/>
                  <a:pt x="59067" y="0"/>
                  <a:pt x="131191" y="0"/>
                </a:cubicBezTo>
                <a:cubicBezTo>
                  <a:pt x="199585" y="0"/>
                  <a:pt x="259895" y="52228"/>
                  <a:pt x="259895" y="124973"/>
                </a:cubicBezTo>
                <a:close/>
                <a:moveTo>
                  <a:pt x="182175" y="147357"/>
                </a:moveTo>
                <a:cubicBezTo>
                  <a:pt x="209533" y="147357"/>
                  <a:pt x="216372" y="143005"/>
                  <a:pt x="216372" y="123730"/>
                </a:cubicBezTo>
                <a:cubicBezTo>
                  <a:pt x="216372" y="79585"/>
                  <a:pt x="181554" y="37306"/>
                  <a:pt x="130569" y="37306"/>
                </a:cubicBezTo>
                <a:cubicBezTo>
                  <a:pt x="83316" y="37306"/>
                  <a:pt x="44767" y="75233"/>
                  <a:pt x="44767" y="121243"/>
                </a:cubicBezTo>
                <a:lnTo>
                  <a:pt x="44767" y="147357"/>
                </a:lnTo>
                <a:lnTo>
                  <a:pt x="182175" y="147357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8F2839-B918-491D-8FF9-DC28A33FD01E}"/>
              </a:ext>
            </a:extLst>
          </p:cNvPr>
          <p:cNvSpPr/>
          <p:nvPr/>
        </p:nvSpPr>
        <p:spPr>
          <a:xfrm>
            <a:off x="7265251" y="6369919"/>
            <a:ext cx="218859" cy="334506"/>
          </a:xfrm>
          <a:custGeom>
            <a:avLst/>
            <a:gdLst>
              <a:gd name="connsiteX0" fmla="*/ 177823 w 218859"/>
              <a:gd name="connsiteY0" fmla="*/ 247460 h 334506"/>
              <a:gd name="connsiteX1" fmla="*/ 8083 w 218859"/>
              <a:gd name="connsiteY1" fmla="*/ 93264 h 334506"/>
              <a:gd name="connsiteX2" fmla="*/ 116891 w 218859"/>
              <a:gd name="connsiteY2" fmla="*/ 0 h 334506"/>
              <a:gd name="connsiteX3" fmla="*/ 208911 w 218859"/>
              <a:gd name="connsiteY3" fmla="*/ 33575 h 334506"/>
              <a:gd name="connsiteX4" fmla="*/ 190258 w 218859"/>
              <a:gd name="connsiteY4" fmla="*/ 57202 h 334506"/>
              <a:gd name="connsiteX5" fmla="*/ 117513 w 218859"/>
              <a:gd name="connsiteY5" fmla="*/ 37927 h 334506"/>
              <a:gd name="connsiteX6" fmla="*/ 48497 w 218859"/>
              <a:gd name="connsiteY6" fmla="*/ 91398 h 334506"/>
              <a:gd name="connsiteX7" fmla="*/ 218859 w 218859"/>
              <a:gd name="connsiteY7" fmla="*/ 245595 h 334506"/>
              <a:gd name="connsiteX8" fmla="*/ 108186 w 218859"/>
              <a:gd name="connsiteY8" fmla="*/ 334507 h 334506"/>
              <a:gd name="connsiteX9" fmla="*/ 0 w 218859"/>
              <a:gd name="connsiteY9" fmla="*/ 284766 h 334506"/>
              <a:gd name="connsiteX10" fmla="*/ 15544 w 218859"/>
              <a:gd name="connsiteY10" fmla="*/ 264248 h 334506"/>
              <a:gd name="connsiteX11" fmla="*/ 106321 w 218859"/>
              <a:gd name="connsiteY11" fmla="*/ 296579 h 334506"/>
              <a:gd name="connsiteX12" fmla="*/ 177823 w 218859"/>
              <a:gd name="connsiteY12" fmla="*/ 247460 h 33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859" h="334506">
                <a:moveTo>
                  <a:pt x="177823" y="247460"/>
                </a:moveTo>
                <a:cubicBezTo>
                  <a:pt x="177823" y="156061"/>
                  <a:pt x="8083" y="207668"/>
                  <a:pt x="8083" y="93264"/>
                </a:cubicBezTo>
                <a:cubicBezTo>
                  <a:pt x="8083" y="49119"/>
                  <a:pt x="38549" y="0"/>
                  <a:pt x="116891" y="0"/>
                </a:cubicBezTo>
                <a:cubicBezTo>
                  <a:pt x="162279" y="0"/>
                  <a:pt x="208911" y="17410"/>
                  <a:pt x="208911" y="33575"/>
                </a:cubicBezTo>
                <a:cubicBezTo>
                  <a:pt x="208911" y="41036"/>
                  <a:pt x="201450" y="57202"/>
                  <a:pt x="190258" y="57202"/>
                </a:cubicBezTo>
                <a:cubicBezTo>
                  <a:pt x="179067" y="57202"/>
                  <a:pt x="157927" y="37927"/>
                  <a:pt x="117513" y="37927"/>
                </a:cubicBezTo>
                <a:cubicBezTo>
                  <a:pt x="66528" y="37927"/>
                  <a:pt x="48497" y="69015"/>
                  <a:pt x="48497" y="91398"/>
                </a:cubicBezTo>
                <a:cubicBezTo>
                  <a:pt x="48497" y="169740"/>
                  <a:pt x="218859" y="120000"/>
                  <a:pt x="218859" y="245595"/>
                </a:cubicBezTo>
                <a:cubicBezTo>
                  <a:pt x="218859" y="299687"/>
                  <a:pt x="178445" y="334507"/>
                  <a:pt x="108186" y="334507"/>
                </a:cubicBezTo>
                <a:cubicBezTo>
                  <a:pt x="43523" y="334507"/>
                  <a:pt x="0" y="305905"/>
                  <a:pt x="0" y="284766"/>
                </a:cubicBezTo>
                <a:cubicBezTo>
                  <a:pt x="0" y="276061"/>
                  <a:pt x="6840" y="264248"/>
                  <a:pt x="15544" y="264248"/>
                </a:cubicBezTo>
                <a:cubicBezTo>
                  <a:pt x="30466" y="264248"/>
                  <a:pt x="44145" y="296579"/>
                  <a:pt x="106321" y="296579"/>
                </a:cubicBezTo>
                <a:cubicBezTo>
                  <a:pt x="159171" y="296579"/>
                  <a:pt x="177823" y="273574"/>
                  <a:pt x="177823" y="247460"/>
                </a:cubicBez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388CCA-F4F4-4EC6-9967-F816E4F39806}"/>
              </a:ext>
            </a:extLst>
          </p:cNvPr>
          <p:cNvSpPr/>
          <p:nvPr/>
        </p:nvSpPr>
        <p:spPr>
          <a:xfrm>
            <a:off x="7812399" y="6174686"/>
            <a:ext cx="256786" cy="524764"/>
          </a:xfrm>
          <a:custGeom>
            <a:avLst/>
            <a:gdLst>
              <a:gd name="connsiteX0" fmla="*/ 44145 w 256786"/>
              <a:gd name="connsiteY0" fmla="*/ 506733 h 524764"/>
              <a:gd name="connsiteX1" fmla="*/ 21762 w 256786"/>
              <a:gd name="connsiteY1" fmla="*/ 524765 h 524764"/>
              <a:gd name="connsiteX2" fmla="*/ 0 w 256786"/>
              <a:gd name="connsiteY2" fmla="*/ 506733 h 524764"/>
              <a:gd name="connsiteX3" fmla="*/ 0 w 256786"/>
              <a:gd name="connsiteY3" fmla="*/ 16788 h 524764"/>
              <a:gd name="connsiteX4" fmla="*/ 21762 w 256786"/>
              <a:gd name="connsiteY4" fmla="*/ 0 h 524764"/>
              <a:gd name="connsiteX5" fmla="*/ 44145 w 256786"/>
              <a:gd name="connsiteY5" fmla="*/ 16788 h 524764"/>
              <a:gd name="connsiteX6" fmla="*/ 44145 w 256786"/>
              <a:gd name="connsiteY6" fmla="*/ 247460 h 524764"/>
              <a:gd name="connsiteX7" fmla="*/ 134922 w 256786"/>
              <a:gd name="connsiteY7" fmla="*/ 195232 h 524764"/>
              <a:gd name="connsiteX8" fmla="*/ 256787 w 256786"/>
              <a:gd name="connsiteY8" fmla="*/ 323936 h 524764"/>
              <a:gd name="connsiteX9" fmla="*/ 256787 w 256786"/>
              <a:gd name="connsiteY9" fmla="*/ 506733 h 524764"/>
              <a:gd name="connsiteX10" fmla="*/ 233782 w 256786"/>
              <a:gd name="connsiteY10" fmla="*/ 524765 h 524764"/>
              <a:gd name="connsiteX11" fmla="*/ 212020 w 256786"/>
              <a:gd name="connsiteY11" fmla="*/ 506733 h 524764"/>
              <a:gd name="connsiteX12" fmla="*/ 212020 w 256786"/>
              <a:gd name="connsiteY12" fmla="*/ 323936 h 524764"/>
              <a:gd name="connsiteX13" fmla="*/ 126839 w 256786"/>
              <a:gd name="connsiteY13" fmla="*/ 236890 h 524764"/>
              <a:gd name="connsiteX14" fmla="*/ 44145 w 256786"/>
              <a:gd name="connsiteY14" fmla="*/ 323936 h 524764"/>
              <a:gd name="connsiteX15" fmla="*/ 44145 w 256786"/>
              <a:gd name="connsiteY15" fmla="*/ 506733 h 5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86" h="524764">
                <a:moveTo>
                  <a:pt x="44145" y="506733"/>
                </a:moveTo>
                <a:cubicBezTo>
                  <a:pt x="44145" y="515438"/>
                  <a:pt x="33575" y="524765"/>
                  <a:pt x="21762" y="524765"/>
                </a:cubicBezTo>
                <a:cubicBezTo>
                  <a:pt x="9326" y="524765"/>
                  <a:pt x="0" y="516060"/>
                  <a:pt x="0" y="506733"/>
                </a:cubicBezTo>
                <a:lnTo>
                  <a:pt x="0" y="16788"/>
                </a:lnTo>
                <a:cubicBezTo>
                  <a:pt x="0" y="7461"/>
                  <a:pt x="9326" y="0"/>
                  <a:pt x="21762" y="0"/>
                </a:cubicBezTo>
                <a:cubicBezTo>
                  <a:pt x="34197" y="0"/>
                  <a:pt x="44145" y="6840"/>
                  <a:pt x="44145" y="16788"/>
                </a:cubicBezTo>
                <a:lnTo>
                  <a:pt x="44145" y="247460"/>
                </a:lnTo>
                <a:cubicBezTo>
                  <a:pt x="58445" y="220724"/>
                  <a:pt x="89533" y="195232"/>
                  <a:pt x="134922" y="195232"/>
                </a:cubicBezTo>
                <a:cubicBezTo>
                  <a:pt x="200828" y="195232"/>
                  <a:pt x="256787" y="253056"/>
                  <a:pt x="256787" y="323936"/>
                </a:cubicBezTo>
                <a:lnTo>
                  <a:pt x="256787" y="506733"/>
                </a:lnTo>
                <a:cubicBezTo>
                  <a:pt x="256787" y="518547"/>
                  <a:pt x="245595" y="524765"/>
                  <a:pt x="233782" y="524765"/>
                </a:cubicBezTo>
                <a:cubicBezTo>
                  <a:pt x="223212" y="524765"/>
                  <a:pt x="212020" y="518547"/>
                  <a:pt x="212020" y="506733"/>
                </a:cubicBezTo>
                <a:lnTo>
                  <a:pt x="212020" y="323936"/>
                </a:lnTo>
                <a:cubicBezTo>
                  <a:pt x="212020" y="279791"/>
                  <a:pt x="173471" y="236890"/>
                  <a:pt x="126839" y="236890"/>
                </a:cubicBezTo>
                <a:cubicBezTo>
                  <a:pt x="86425" y="236890"/>
                  <a:pt x="44145" y="269222"/>
                  <a:pt x="44145" y="323936"/>
                </a:cubicBezTo>
                <a:lnTo>
                  <a:pt x="44145" y="506733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5BD5F6-B41E-4EB7-BCF9-846FB546D731}"/>
              </a:ext>
            </a:extLst>
          </p:cNvPr>
          <p:cNvSpPr/>
          <p:nvPr/>
        </p:nvSpPr>
        <p:spPr>
          <a:xfrm>
            <a:off x="8201621" y="6369919"/>
            <a:ext cx="259895" cy="333884"/>
          </a:xfrm>
          <a:custGeom>
            <a:avLst/>
            <a:gdLst>
              <a:gd name="connsiteX0" fmla="*/ 259895 w 259895"/>
              <a:gd name="connsiteY0" fmla="*/ 124973 h 333884"/>
              <a:gd name="connsiteX1" fmla="*/ 200206 w 259895"/>
              <a:gd name="connsiteY1" fmla="*/ 179688 h 333884"/>
              <a:gd name="connsiteX2" fmla="*/ 44767 w 259895"/>
              <a:gd name="connsiteY2" fmla="*/ 179688 h 333884"/>
              <a:gd name="connsiteX3" fmla="*/ 44767 w 259895"/>
              <a:gd name="connsiteY3" fmla="*/ 205180 h 333884"/>
              <a:gd name="connsiteX4" fmla="*/ 149222 w 259895"/>
              <a:gd name="connsiteY4" fmla="*/ 294714 h 333884"/>
              <a:gd name="connsiteX5" fmla="*/ 231916 w 259895"/>
              <a:gd name="connsiteY5" fmla="*/ 267356 h 333884"/>
              <a:gd name="connsiteX6" fmla="*/ 251190 w 259895"/>
              <a:gd name="connsiteY6" fmla="*/ 288496 h 333884"/>
              <a:gd name="connsiteX7" fmla="*/ 147979 w 259895"/>
              <a:gd name="connsiteY7" fmla="*/ 333884 h 333884"/>
              <a:gd name="connsiteX8" fmla="*/ 0 w 259895"/>
              <a:gd name="connsiteY8" fmla="*/ 203315 h 333884"/>
              <a:gd name="connsiteX9" fmla="*/ 0 w 259895"/>
              <a:gd name="connsiteY9" fmla="*/ 126217 h 333884"/>
              <a:gd name="connsiteX10" fmla="*/ 131191 w 259895"/>
              <a:gd name="connsiteY10" fmla="*/ 0 h 333884"/>
              <a:gd name="connsiteX11" fmla="*/ 259895 w 259895"/>
              <a:gd name="connsiteY11" fmla="*/ 124973 h 333884"/>
              <a:gd name="connsiteX12" fmla="*/ 182175 w 259895"/>
              <a:gd name="connsiteY12" fmla="*/ 147357 h 333884"/>
              <a:gd name="connsiteX13" fmla="*/ 216372 w 259895"/>
              <a:gd name="connsiteY13" fmla="*/ 123730 h 333884"/>
              <a:gd name="connsiteX14" fmla="*/ 130569 w 259895"/>
              <a:gd name="connsiteY14" fmla="*/ 37306 h 333884"/>
              <a:gd name="connsiteX15" fmla="*/ 44767 w 259895"/>
              <a:gd name="connsiteY15" fmla="*/ 121243 h 333884"/>
              <a:gd name="connsiteX16" fmla="*/ 44767 w 259895"/>
              <a:gd name="connsiteY16" fmla="*/ 147357 h 333884"/>
              <a:gd name="connsiteX17" fmla="*/ 182175 w 259895"/>
              <a:gd name="connsiteY17" fmla="*/ 147357 h 3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9895" h="333884">
                <a:moveTo>
                  <a:pt x="259895" y="124973"/>
                </a:moveTo>
                <a:cubicBezTo>
                  <a:pt x="259895" y="177823"/>
                  <a:pt x="230050" y="179688"/>
                  <a:pt x="200206" y="179688"/>
                </a:cubicBezTo>
                <a:lnTo>
                  <a:pt x="44767" y="179688"/>
                </a:lnTo>
                <a:lnTo>
                  <a:pt x="44767" y="205180"/>
                </a:lnTo>
                <a:cubicBezTo>
                  <a:pt x="44767" y="259896"/>
                  <a:pt x="88911" y="294714"/>
                  <a:pt x="149222" y="294714"/>
                </a:cubicBezTo>
                <a:cubicBezTo>
                  <a:pt x="203315" y="294714"/>
                  <a:pt x="216372" y="267356"/>
                  <a:pt x="231916" y="267356"/>
                </a:cubicBezTo>
                <a:cubicBezTo>
                  <a:pt x="243108" y="267356"/>
                  <a:pt x="251190" y="280413"/>
                  <a:pt x="251190" y="288496"/>
                </a:cubicBezTo>
                <a:cubicBezTo>
                  <a:pt x="251190" y="305283"/>
                  <a:pt x="212020" y="333884"/>
                  <a:pt x="147979" y="333884"/>
                </a:cubicBezTo>
                <a:cubicBezTo>
                  <a:pt x="61554" y="333884"/>
                  <a:pt x="0" y="281657"/>
                  <a:pt x="0" y="203315"/>
                </a:cubicBezTo>
                <a:lnTo>
                  <a:pt x="0" y="126217"/>
                </a:lnTo>
                <a:cubicBezTo>
                  <a:pt x="0" y="57202"/>
                  <a:pt x="59067" y="0"/>
                  <a:pt x="131191" y="0"/>
                </a:cubicBezTo>
                <a:cubicBezTo>
                  <a:pt x="198963" y="0"/>
                  <a:pt x="259895" y="52228"/>
                  <a:pt x="259895" y="124973"/>
                </a:cubicBezTo>
                <a:close/>
                <a:moveTo>
                  <a:pt x="182175" y="147357"/>
                </a:moveTo>
                <a:cubicBezTo>
                  <a:pt x="209533" y="147357"/>
                  <a:pt x="216372" y="143005"/>
                  <a:pt x="216372" y="123730"/>
                </a:cubicBezTo>
                <a:cubicBezTo>
                  <a:pt x="216372" y="79585"/>
                  <a:pt x="181554" y="37306"/>
                  <a:pt x="130569" y="37306"/>
                </a:cubicBezTo>
                <a:cubicBezTo>
                  <a:pt x="83315" y="37306"/>
                  <a:pt x="44767" y="75233"/>
                  <a:pt x="44767" y="121243"/>
                </a:cubicBezTo>
                <a:lnTo>
                  <a:pt x="44767" y="147357"/>
                </a:lnTo>
                <a:lnTo>
                  <a:pt x="182175" y="147357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2F7B07-08AE-4C25-8DDE-D48518052C25}"/>
              </a:ext>
            </a:extLst>
          </p:cNvPr>
          <p:cNvSpPr/>
          <p:nvPr/>
        </p:nvSpPr>
        <p:spPr>
          <a:xfrm>
            <a:off x="8588976" y="6369919"/>
            <a:ext cx="177201" cy="329532"/>
          </a:xfrm>
          <a:custGeom>
            <a:avLst/>
            <a:gdLst>
              <a:gd name="connsiteX0" fmla="*/ 134921 w 177201"/>
              <a:gd name="connsiteY0" fmla="*/ 41658 h 329532"/>
              <a:gd name="connsiteX1" fmla="*/ 44145 w 177201"/>
              <a:gd name="connsiteY1" fmla="*/ 141761 h 329532"/>
              <a:gd name="connsiteX2" fmla="*/ 44145 w 177201"/>
              <a:gd name="connsiteY2" fmla="*/ 311501 h 329532"/>
              <a:gd name="connsiteX3" fmla="*/ 21762 w 177201"/>
              <a:gd name="connsiteY3" fmla="*/ 329532 h 329532"/>
              <a:gd name="connsiteX4" fmla="*/ 0 w 177201"/>
              <a:gd name="connsiteY4" fmla="*/ 311501 h 329532"/>
              <a:gd name="connsiteX5" fmla="*/ 0 w 177201"/>
              <a:gd name="connsiteY5" fmla="*/ 20518 h 329532"/>
              <a:gd name="connsiteX6" fmla="*/ 21762 w 177201"/>
              <a:gd name="connsiteY6" fmla="*/ 3730 h 329532"/>
              <a:gd name="connsiteX7" fmla="*/ 42902 w 177201"/>
              <a:gd name="connsiteY7" fmla="*/ 20518 h 329532"/>
              <a:gd name="connsiteX8" fmla="*/ 42902 w 177201"/>
              <a:gd name="connsiteY8" fmla="*/ 54093 h 329532"/>
              <a:gd name="connsiteX9" fmla="*/ 134921 w 177201"/>
              <a:gd name="connsiteY9" fmla="*/ 0 h 329532"/>
              <a:gd name="connsiteX10" fmla="*/ 159170 w 177201"/>
              <a:gd name="connsiteY10" fmla="*/ 0 h 329532"/>
              <a:gd name="connsiteX11" fmla="*/ 177201 w 177201"/>
              <a:gd name="connsiteY11" fmla="*/ 20518 h 329532"/>
              <a:gd name="connsiteX12" fmla="*/ 159170 w 177201"/>
              <a:gd name="connsiteY12" fmla="*/ 41036 h 329532"/>
              <a:gd name="connsiteX13" fmla="*/ 134921 w 177201"/>
              <a:gd name="connsiteY13" fmla="*/ 41036 h 32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201" h="329532">
                <a:moveTo>
                  <a:pt x="134921" y="41658"/>
                </a:moveTo>
                <a:cubicBezTo>
                  <a:pt x="89533" y="41658"/>
                  <a:pt x="44145" y="79585"/>
                  <a:pt x="44145" y="141761"/>
                </a:cubicBezTo>
                <a:lnTo>
                  <a:pt x="44145" y="311501"/>
                </a:lnTo>
                <a:cubicBezTo>
                  <a:pt x="44145" y="320206"/>
                  <a:pt x="34818" y="329532"/>
                  <a:pt x="21762" y="329532"/>
                </a:cubicBezTo>
                <a:cubicBezTo>
                  <a:pt x="9326" y="329532"/>
                  <a:pt x="0" y="320827"/>
                  <a:pt x="0" y="311501"/>
                </a:cubicBezTo>
                <a:lnTo>
                  <a:pt x="0" y="20518"/>
                </a:lnTo>
                <a:cubicBezTo>
                  <a:pt x="0" y="11192"/>
                  <a:pt x="9326" y="3730"/>
                  <a:pt x="21762" y="3730"/>
                </a:cubicBezTo>
                <a:cubicBezTo>
                  <a:pt x="33575" y="3730"/>
                  <a:pt x="42902" y="10570"/>
                  <a:pt x="42902" y="20518"/>
                </a:cubicBezTo>
                <a:lnTo>
                  <a:pt x="42902" y="54093"/>
                </a:lnTo>
                <a:cubicBezTo>
                  <a:pt x="57824" y="26736"/>
                  <a:pt x="90155" y="0"/>
                  <a:pt x="134921" y="0"/>
                </a:cubicBezTo>
                <a:lnTo>
                  <a:pt x="159170" y="0"/>
                </a:lnTo>
                <a:cubicBezTo>
                  <a:pt x="168497" y="0"/>
                  <a:pt x="177201" y="9326"/>
                  <a:pt x="177201" y="20518"/>
                </a:cubicBezTo>
                <a:cubicBezTo>
                  <a:pt x="177201" y="31710"/>
                  <a:pt x="169118" y="41036"/>
                  <a:pt x="159170" y="41036"/>
                </a:cubicBezTo>
                <a:lnTo>
                  <a:pt x="134921" y="41036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93EFE00-B374-4C7A-A6E2-4F2EAEEE10B3}"/>
              </a:ext>
            </a:extLst>
          </p:cNvPr>
          <p:cNvSpPr/>
          <p:nvPr/>
        </p:nvSpPr>
        <p:spPr>
          <a:xfrm>
            <a:off x="8860685" y="6369919"/>
            <a:ext cx="259895" cy="333884"/>
          </a:xfrm>
          <a:custGeom>
            <a:avLst/>
            <a:gdLst>
              <a:gd name="connsiteX0" fmla="*/ 259896 w 259895"/>
              <a:gd name="connsiteY0" fmla="*/ 124973 h 333884"/>
              <a:gd name="connsiteX1" fmla="*/ 200207 w 259895"/>
              <a:gd name="connsiteY1" fmla="*/ 179688 h 333884"/>
              <a:gd name="connsiteX2" fmla="*/ 44767 w 259895"/>
              <a:gd name="connsiteY2" fmla="*/ 179688 h 333884"/>
              <a:gd name="connsiteX3" fmla="*/ 44767 w 259895"/>
              <a:gd name="connsiteY3" fmla="*/ 205180 h 333884"/>
              <a:gd name="connsiteX4" fmla="*/ 149222 w 259895"/>
              <a:gd name="connsiteY4" fmla="*/ 294714 h 333884"/>
              <a:gd name="connsiteX5" fmla="*/ 231916 w 259895"/>
              <a:gd name="connsiteY5" fmla="*/ 267356 h 333884"/>
              <a:gd name="connsiteX6" fmla="*/ 251191 w 259895"/>
              <a:gd name="connsiteY6" fmla="*/ 288496 h 333884"/>
              <a:gd name="connsiteX7" fmla="*/ 147979 w 259895"/>
              <a:gd name="connsiteY7" fmla="*/ 333884 h 333884"/>
              <a:gd name="connsiteX8" fmla="*/ 0 w 259895"/>
              <a:gd name="connsiteY8" fmla="*/ 203315 h 333884"/>
              <a:gd name="connsiteX9" fmla="*/ 0 w 259895"/>
              <a:gd name="connsiteY9" fmla="*/ 126217 h 333884"/>
              <a:gd name="connsiteX10" fmla="*/ 131192 w 259895"/>
              <a:gd name="connsiteY10" fmla="*/ 0 h 333884"/>
              <a:gd name="connsiteX11" fmla="*/ 259896 w 259895"/>
              <a:gd name="connsiteY11" fmla="*/ 124973 h 333884"/>
              <a:gd name="connsiteX12" fmla="*/ 182797 w 259895"/>
              <a:gd name="connsiteY12" fmla="*/ 147357 h 333884"/>
              <a:gd name="connsiteX13" fmla="*/ 216994 w 259895"/>
              <a:gd name="connsiteY13" fmla="*/ 123730 h 333884"/>
              <a:gd name="connsiteX14" fmla="*/ 131192 w 259895"/>
              <a:gd name="connsiteY14" fmla="*/ 37306 h 333884"/>
              <a:gd name="connsiteX15" fmla="*/ 45389 w 259895"/>
              <a:gd name="connsiteY15" fmla="*/ 121243 h 333884"/>
              <a:gd name="connsiteX16" fmla="*/ 45389 w 259895"/>
              <a:gd name="connsiteY16" fmla="*/ 147357 h 333884"/>
              <a:gd name="connsiteX17" fmla="*/ 182797 w 259895"/>
              <a:gd name="connsiteY17" fmla="*/ 147357 h 3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9895" h="333884">
                <a:moveTo>
                  <a:pt x="259896" y="124973"/>
                </a:moveTo>
                <a:cubicBezTo>
                  <a:pt x="259896" y="177823"/>
                  <a:pt x="230051" y="179688"/>
                  <a:pt x="200207" y="179688"/>
                </a:cubicBezTo>
                <a:lnTo>
                  <a:pt x="44767" y="179688"/>
                </a:lnTo>
                <a:lnTo>
                  <a:pt x="44767" y="205180"/>
                </a:lnTo>
                <a:cubicBezTo>
                  <a:pt x="44767" y="259896"/>
                  <a:pt x="88912" y="294714"/>
                  <a:pt x="149222" y="294714"/>
                </a:cubicBezTo>
                <a:cubicBezTo>
                  <a:pt x="203316" y="294714"/>
                  <a:pt x="216372" y="267356"/>
                  <a:pt x="231916" y="267356"/>
                </a:cubicBezTo>
                <a:cubicBezTo>
                  <a:pt x="243108" y="267356"/>
                  <a:pt x="251191" y="280413"/>
                  <a:pt x="251191" y="288496"/>
                </a:cubicBezTo>
                <a:cubicBezTo>
                  <a:pt x="251191" y="305283"/>
                  <a:pt x="212020" y="333884"/>
                  <a:pt x="147979" y="333884"/>
                </a:cubicBezTo>
                <a:cubicBezTo>
                  <a:pt x="61554" y="333884"/>
                  <a:pt x="0" y="281657"/>
                  <a:pt x="0" y="203315"/>
                </a:cubicBezTo>
                <a:lnTo>
                  <a:pt x="0" y="126217"/>
                </a:lnTo>
                <a:cubicBezTo>
                  <a:pt x="0" y="57202"/>
                  <a:pt x="59067" y="0"/>
                  <a:pt x="131192" y="0"/>
                </a:cubicBezTo>
                <a:cubicBezTo>
                  <a:pt x="199585" y="0"/>
                  <a:pt x="259896" y="52228"/>
                  <a:pt x="259896" y="124973"/>
                </a:cubicBezTo>
                <a:close/>
                <a:moveTo>
                  <a:pt x="182797" y="147357"/>
                </a:moveTo>
                <a:cubicBezTo>
                  <a:pt x="210155" y="147357"/>
                  <a:pt x="216994" y="143005"/>
                  <a:pt x="216994" y="123730"/>
                </a:cubicBezTo>
                <a:cubicBezTo>
                  <a:pt x="216994" y="79585"/>
                  <a:pt x="182176" y="37306"/>
                  <a:pt x="131192" y="37306"/>
                </a:cubicBezTo>
                <a:cubicBezTo>
                  <a:pt x="83937" y="37306"/>
                  <a:pt x="45389" y="75233"/>
                  <a:pt x="45389" y="121243"/>
                </a:cubicBezTo>
                <a:lnTo>
                  <a:pt x="45389" y="147357"/>
                </a:lnTo>
                <a:lnTo>
                  <a:pt x="182797" y="147357"/>
                </a:lnTo>
                <a:close/>
              </a:path>
            </a:pathLst>
          </a:custGeom>
          <a:solidFill>
            <a:srgbClr val="8FB397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31D307-E8A3-4DA4-899E-272A24AC02B0}"/>
              </a:ext>
            </a:extLst>
          </p:cNvPr>
          <p:cNvSpPr/>
          <p:nvPr/>
        </p:nvSpPr>
        <p:spPr>
          <a:xfrm>
            <a:off x="1890146" y="4753967"/>
            <a:ext cx="692639" cy="1112948"/>
          </a:xfrm>
          <a:custGeom>
            <a:avLst/>
            <a:gdLst>
              <a:gd name="connsiteX0" fmla="*/ 622 w 692639"/>
              <a:gd name="connsiteY0" fmla="*/ 51606 h 1112948"/>
              <a:gd name="connsiteX1" fmla="*/ 62798 w 692639"/>
              <a:gd name="connsiteY1" fmla="*/ 0 h 1112948"/>
              <a:gd name="connsiteX2" fmla="*/ 359377 w 692639"/>
              <a:gd name="connsiteY2" fmla="*/ 0 h 1112948"/>
              <a:gd name="connsiteX3" fmla="*/ 692639 w 692639"/>
              <a:gd name="connsiteY3" fmla="*/ 334506 h 1112948"/>
              <a:gd name="connsiteX4" fmla="*/ 692639 w 692639"/>
              <a:gd name="connsiteY4" fmla="*/ 346941 h 1112948"/>
              <a:gd name="connsiteX5" fmla="*/ 350050 w 692639"/>
              <a:gd name="connsiteY5" fmla="*/ 683313 h 1112948"/>
              <a:gd name="connsiteX6" fmla="*/ 161657 w 692639"/>
              <a:gd name="connsiteY6" fmla="*/ 683313 h 1112948"/>
              <a:gd name="connsiteX7" fmla="*/ 161657 w 692639"/>
              <a:gd name="connsiteY7" fmla="*/ 1059477 h 1112948"/>
              <a:gd name="connsiteX8" fmla="*/ 80829 w 692639"/>
              <a:gd name="connsiteY8" fmla="*/ 1112948 h 1112948"/>
              <a:gd name="connsiteX9" fmla="*/ 0 w 692639"/>
              <a:gd name="connsiteY9" fmla="*/ 1059477 h 1112948"/>
              <a:gd name="connsiteX10" fmla="*/ 0 w 692639"/>
              <a:gd name="connsiteY10" fmla="*/ 51606 h 1112948"/>
              <a:gd name="connsiteX11" fmla="*/ 161657 w 692639"/>
              <a:gd name="connsiteY11" fmla="*/ 143005 h 1112948"/>
              <a:gd name="connsiteX12" fmla="*/ 161657 w 692639"/>
              <a:gd name="connsiteY12" fmla="*/ 555231 h 1112948"/>
              <a:gd name="connsiteX13" fmla="*/ 350050 w 692639"/>
              <a:gd name="connsiteY13" fmla="*/ 555231 h 1112948"/>
              <a:gd name="connsiteX14" fmla="*/ 530982 w 692639"/>
              <a:gd name="connsiteY14" fmla="*/ 357511 h 1112948"/>
              <a:gd name="connsiteX15" fmla="*/ 530982 w 692639"/>
              <a:gd name="connsiteY15" fmla="*/ 339481 h 1112948"/>
              <a:gd name="connsiteX16" fmla="*/ 350050 w 692639"/>
              <a:gd name="connsiteY16" fmla="*/ 143005 h 1112948"/>
              <a:gd name="connsiteX17" fmla="*/ 161657 w 692639"/>
              <a:gd name="connsiteY17" fmla="*/ 143005 h 111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2639" h="1112948">
                <a:moveTo>
                  <a:pt x="622" y="51606"/>
                </a:moveTo>
                <a:cubicBezTo>
                  <a:pt x="622" y="24249"/>
                  <a:pt x="24870" y="0"/>
                  <a:pt x="62798" y="0"/>
                </a:cubicBezTo>
                <a:lnTo>
                  <a:pt x="359377" y="0"/>
                </a:lnTo>
                <a:cubicBezTo>
                  <a:pt x="546526" y="0"/>
                  <a:pt x="692639" y="89533"/>
                  <a:pt x="692639" y="334506"/>
                </a:cubicBezTo>
                <a:lnTo>
                  <a:pt x="692639" y="346941"/>
                </a:lnTo>
                <a:cubicBezTo>
                  <a:pt x="692639" y="590671"/>
                  <a:pt x="542174" y="683313"/>
                  <a:pt x="350050" y="683313"/>
                </a:cubicBezTo>
                <a:lnTo>
                  <a:pt x="161657" y="683313"/>
                </a:lnTo>
                <a:lnTo>
                  <a:pt x="161657" y="1059477"/>
                </a:lnTo>
                <a:cubicBezTo>
                  <a:pt x="161657" y="1094296"/>
                  <a:pt x="121865" y="1112948"/>
                  <a:pt x="80829" y="1112948"/>
                </a:cubicBezTo>
                <a:cubicBezTo>
                  <a:pt x="41036" y="1112948"/>
                  <a:pt x="0" y="1094918"/>
                  <a:pt x="0" y="1059477"/>
                </a:cubicBezTo>
                <a:lnTo>
                  <a:pt x="0" y="51606"/>
                </a:lnTo>
                <a:close/>
                <a:moveTo>
                  <a:pt x="161657" y="143005"/>
                </a:moveTo>
                <a:lnTo>
                  <a:pt x="161657" y="555231"/>
                </a:lnTo>
                <a:lnTo>
                  <a:pt x="350050" y="555231"/>
                </a:lnTo>
                <a:cubicBezTo>
                  <a:pt x="462589" y="555231"/>
                  <a:pt x="530982" y="491189"/>
                  <a:pt x="530982" y="357511"/>
                </a:cubicBezTo>
                <a:lnTo>
                  <a:pt x="530982" y="339481"/>
                </a:lnTo>
                <a:cubicBezTo>
                  <a:pt x="530982" y="205802"/>
                  <a:pt x="462589" y="143005"/>
                  <a:pt x="350050" y="143005"/>
                </a:cubicBezTo>
                <a:lnTo>
                  <a:pt x="161657" y="143005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79B945-8209-41DC-B408-E16A9310DC27}"/>
              </a:ext>
            </a:extLst>
          </p:cNvPr>
          <p:cNvSpPr/>
          <p:nvPr/>
        </p:nvSpPr>
        <p:spPr>
          <a:xfrm>
            <a:off x="3067758" y="4754589"/>
            <a:ext cx="666525" cy="1112326"/>
          </a:xfrm>
          <a:custGeom>
            <a:avLst/>
            <a:gdLst>
              <a:gd name="connsiteX0" fmla="*/ 161036 w 666525"/>
              <a:gd name="connsiteY0" fmla="*/ 491811 h 1112326"/>
              <a:gd name="connsiteX1" fmla="*/ 395439 w 666525"/>
              <a:gd name="connsiteY1" fmla="*/ 491811 h 1112326"/>
              <a:gd name="connsiteX2" fmla="*/ 448910 w 666525"/>
              <a:gd name="connsiteY2" fmla="*/ 557096 h 1112326"/>
              <a:gd name="connsiteX3" fmla="*/ 395439 w 666525"/>
              <a:gd name="connsiteY3" fmla="*/ 619272 h 1112326"/>
              <a:gd name="connsiteX4" fmla="*/ 161036 w 666525"/>
              <a:gd name="connsiteY4" fmla="*/ 619272 h 1112326"/>
              <a:gd name="connsiteX5" fmla="*/ 161036 w 666525"/>
              <a:gd name="connsiteY5" fmla="*/ 969322 h 1112326"/>
              <a:gd name="connsiteX6" fmla="*/ 613054 w 666525"/>
              <a:gd name="connsiteY6" fmla="*/ 969322 h 1112326"/>
              <a:gd name="connsiteX7" fmla="*/ 666526 w 666525"/>
              <a:gd name="connsiteY7" fmla="*/ 1042068 h 1112326"/>
              <a:gd name="connsiteX8" fmla="*/ 613054 w 666525"/>
              <a:gd name="connsiteY8" fmla="*/ 1112326 h 1112326"/>
              <a:gd name="connsiteX9" fmla="*/ 71502 w 666525"/>
              <a:gd name="connsiteY9" fmla="*/ 1112326 h 1112326"/>
              <a:gd name="connsiteX10" fmla="*/ 0 w 666525"/>
              <a:gd name="connsiteY10" fmla="*/ 1058855 h 1112326"/>
              <a:gd name="connsiteX11" fmla="*/ 0 w 666525"/>
              <a:gd name="connsiteY11" fmla="*/ 53471 h 1112326"/>
              <a:gd name="connsiteX12" fmla="*/ 71502 w 666525"/>
              <a:gd name="connsiteY12" fmla="*/ 0 h 1112326"/>
              <a:gd name="connsiteX13" fmla="*/ 613054 w 666525"/>
              <a:gd name="connsiteY13" fmla="*/ 0 h 1112326"/>
              <a:gd name="connsiteX14" fmla="*/ 666526 w 666525"/>
              <a:gd name="connsiteY14" fmla="*/ 70259 h 1112326"/>
              <a:gd name="connsiteX15" fmla="*/ 613054 w 666525"/>
              <a:gd name="connsiteY15" fmla="*/ 143005 h 1112326"/>
              <a:gd name="connsiteX16" fmla="*/ 161036 w 666525"/>
              <a:gd name="connsiteY16" fmla="*/ 143005 h 1112326"/>
              <a:gd name="connsiteX17" fmla="*/ 161036 w 666525"/>
              <a:gd name="connsiteY17" fmla="*/ 491811 h 111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6525" h="1112326">
                <a:moveTo>
                  <a:pt x="161036" y="491811"/>
                </a:moveTo>
                <a:lnTo>
                  <a:pt x="395439" y="491811"/>
                </a:lnTo>
                <a:cubicBezTo>
                  <a:pt x="429014" y="491811"/>
                  <a:pt x="448910" y="522277"/>
                  <a:pt x="448910" y="557096"/>
                </a:cubicBezTo>
                <a:cubicBezTo>
                  <a:pt x="448910" y="585697"/>
                  <a:pt x="432122" y="619272"/>
                  <a:pt x="395439" y="619272"/>
                </a:cubicBezTo>
                <a:lnTo>
                  <a:pt x="161036" y="619272"/>
                </a:lnTo>
                <a:lnTo>
                  <a:pt x="161036" y="969322"/>
                </a:lnTo>
                <a:lnTo>
                  <a:pt x="613054" y="969322"/>
                </a:lnTo>
                <a:cubicBezTo>
                  <a:pt x="646629" y="969322"/>
                  <a:pt x="666526" y="1002897"/>
                  <a:pt x="666526" y="1042068"/>
                </a:cubicBezTo>
                <a:cubicBezTo>
                  <a:pt x="666526" y="1075643"/>
                  <a:pt x="649738" y="1112326"/>
                  <a:pt x="613054" y="1112326"/>
                </a:cubicBezTo>
                <a:lnTo>
                  <a:pt x="71502" y="1112326"/>
                </a:lnTo>
                <a:cubicBezTo>
                  <a:pt x="36684" y="1112326"/>
                  <a:pt x="0" y="1094296"/>
                  <a:pt x="0" y="1058855"/>
                </a:cubicBezTo>
                <a:lnTo>
                  <a:pt x="0" y="53471"/>
                </a:lnTo>
                <a:cubicBezTo>
                  <a:pt x="0" y="18653"/>
                  <a:pt x="36684" y="0"/>
                  <a:pt x="71502" y="0"/>
                </a:cubicBezTo>
                <a:lnTo>
                  <a:pt x="613054" y="0"/>
                </a:lnTo>
                <a:cubicBezTo>
                  <a:pt x="649738" y="0"/>
                  <a:pt x="666526" y="36684"/>
                  <a:pt x="666526" y="70259"/>
                </a:cubicBezTo>
                <a:cubicBezTo>
                  <a:pt x="666526" y="110051"/>
                  <a:pt x="646629" y="143005"/>
                  <a:pt x="613054" y="143005"/>
                </a:cubicBezTo>
                <a:lnTo>
                  <a:pt x="161036" y="143005"/>
                </a:lnTo>
                <a:lnTo>
                  <a:pt x="161036" y="491811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DB7843D-D19B-4FD1-A68B-BF47AF8E03BE}"/>
              </a:ext>
            </a:extLst>
          </p:cNvPr>
          <p:cNvSpPr/>
          <p:nvPr/>
        </p:nvSpPr>
        <p:spPr>
          <a:xfrm>
            <a:off x="4047650" y="4754589"/>
            <a:ext cx="701965" cy="1112948"/>
          </a:xfrm>
          <a:custGeom>
            <a:avLst/>
            <a:gdLst>
              <a:gd name="connsiteX0" fmla="*/ 525386 w 701965"/>
              <a:gd name="connsiteY0" fmla="*/ 1053259 h 1112948"/>
              <a:gd name="connsiteX1" fmla="*/ 161657 w 701965"/>
              <a:gd name="connsiteY1" fmla="*/ 360620 h 1112948"/>
              <a:gd name="connsiteX2" fmla="*/ 161657 w 701965"/>
              <a:gd name="connsiteY2" fmla="*/ 1058855 h 1112948"/>
              <a:gd name="connsiteX3" fmla="*/ 80829 w 701965"/>
              <a:gd name="connsiteY3" fmla="*/ 1112326 h 1112948"/>
              <a:gd name="connsiteX4" fmla="*/ 0 w 701965"/>
              <a:gd name="connsiteY4" fmla="*/ 1058855 h 1112948"/>
              <a:gd name="connsiteX5" fmla="*/ 0 w 701965"/>
              <a:gd name="connsiteY5" fmla="*/ 53471 h 1112948"/>
              <a:gd name="connsiteX6" fmla="*/ 80829 w 701965"/>
              <a:gd name="connsiteY6" fmla="*/ 0 h 1112948"/>
              <a:gd name="connsiteX7" fmla="*/ 202693 w 701965"/>
              <a:gd name="connsiteY7" fmla="*/ 91399 h 1112948"/>
              <a:gd name="connsiteX8" fmla="*/ 540308 w 701965"/>
              <a:gd name="connsiteY8" fmla="*/ 750463 h 1112948"/>
              <a:gd name="connsiteX9" fmla="*/ 540308 w 701965"/>
              <a:gd name="connsiteY9" fmla="*/ 52228 h 1112948"/>
              <a:gd name="connsiteX10" fmla="*/ 621137 w 701965"/>
              <a:gd name="connsiteY10" fmla="*/ 622 h 1112948"/>
              <a:gd name="connsiteX11" fmla="*/ 701966 w 701965"/>
              <a:gd name="connsiteY11" fmla="*/ 52228 h 1112948"/>
              <a:gd name="connsiteX12" fmla="*/ 701966 w 701965"/>
              <a:gd name="connsiteY12" fmla="*/ 1059477 h 1112948"/>
              <a:gd name="connsiteX13" fmla="*/ 621137 w 701965"/>
              <a:gd name="connsiteY13" fmla="*/ 1112948 h 1112948"/>
              <a:gd name="connsiteX14" fmla="*/ 525386 w 701965"/>
              <a:gd name="connsiteY14" fmla="*/ 1053259 h 111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1965" h="1112948">
                <a:moveTo>
                  <a:pt x="525386" y="1053259"/>
                </a:moveTo>
                <a:lnTo>
                  <a:pt x="161657" y="360620"/>
                </a:lnTo>
                <a:lnTo>
                  <a:pt x="161657" y="1058855"/>
                </a:lnTo>
                <a:cubicBezTo>
                  <a:pt x="161657" y="1093674"/>
                  <a:pt x="121865" y="1112326"/>
                  <a:pt x="80829" y="1112326"/>
                </a:cubicBezTo>
                <a:cubicBezTo>
                  <a:pt x="41036" y="1112326"/>
                  <a:pt x="0" y="1094296"/>
                  <a:pt x="0" y="1058855"/>
                </a:cubicBezTo>
                <a:lnTo>
                  <a:pt x="0" y="53471"/>
                </a:lnTo>
                <a:cubicBezTo>
                  <a:pt x="0" y="15544"/>
                  <a:pt x="39793" y="0"/>
                  <a:pt x="80829" y="0"/>
                </a:cubicBezTo>
                <a:cubicBezTo>
                  <a:pt x="138652" y="0"/>
                  <a:pt x="166010" y="21140"/>
                  <a:pt x="202693" y="91399"/>
                </a:cubicBezTo>
                <a:lnTo>
                  <a:pt x="540308" y="750463"/>
                </a:lnTo>
                <a:lnTo>
                  <a:pt x="540308" y="52228"/>
                </a:lnTo>
                <a:cubicBezTo>
                  <a:pt x="540308" y="15544"/>
                  <a:pt x="581345" y="622"/>
                  <a:pt x="621137" y="622"/>
                </a:cubicBezTo>
                <a:cubicBezTo>
                  <a:pt x="662173" y="622"/>
                  <a:pt x="701966" y="15544"/>
                  <a:pt x="701966" y="52228"/>
                </a:cubicBezTo>
                <a:lnTo>
                  <a:pt x="701966" y="1059477"/>
                </a:lnTo>
                <a:cubicBezTo>
                  <a:pt x="701966" y="1094296"/>
                  <a:pt x="662173" y="1112948"/>
                  <a:pt x="621137" y="1112948"/>
                </a:cubicBezTo>
                <a:cubicBezTo>
                  <a:pt x="581966" y="1112948"/>
                  <a:pt x="546526" y="1093052"/>
                  <a:pt x="525386" y="1053259"/>
                </a:cubicBez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806FE7-4E53-4FEB-A8A4-540D4AB9061C}"/>
              </a:ext>
            </a:extLst>
          </p:cNvPr>
          <p:cNvSpPr/>
          <p:nvPr/>
        </p:nvSpPr>
        <p:spPr>
          <a:xfrm>
            <a:off x="5060495" y="4755211"/>
            <a:ext cx="1247248" cy="1121031"/>
          </a:xfrm>
          <a:custGeom>
            <a:avLst/>
            <a:gdLst>
              <a:gd name="connsiteX0" fmla="*/ 943208 w 1247248"/>
              <a:gd name="connsiteY0" fmla="*/ 1066316 h 1121031"/>
              <a:gd name="connsiteX1" fmla="*/ 839996 w 1247248"/>
              <a:gd name="connsiteY1" fmla="*/ 1121031 h 1121031"/>
              <a:gd name="connsiteX2" fmla="*/ 739271 w 1247248"/>
              <a:gd name="connsiteY2" fmla="*/ 1066316 h 1121031"/>
              <a:gd name="connsiteX3" fmla="*/ 623624 w 1247248"/>
              <a:gd name="connsiteY3" fmla="*/ 606837 h 1121031"/>
              <a:gd name="connsiteX4" fmla="*/ 507977 w 1247248"/>
              <a:gd name="connsiteY4" fmla="*/ 1066316 h 1121031"/>
              <a:gd name="connsiteX5" fmla="*/ 406008 w 1247248"/>
              <a:gd name="connsiteY5" fmla="*/ 1121031 h 1121031"/>
              <a:gd name="connsiteX6" fmla="*/ 304040 w 1247248"/>
              <a:gd name="connsiteY6" fmla="*/ 1066316 h 1121031"/>
              <a:gd name="connsiteX7" fmla="*/ 1244 w 1247248"/>
              <a:gd name="connsiteY7" fmla="*/ 80207 h 1121031"/>
              <a:gd name="connsiteX8" fmla="*/ 0 w 1247248"/>
              <a:gd name="connsiteY8" fmla="*/ 65285 h 1121031"/>
              <a:gd name="connsiteX9" fmla="*/ 100725 w 1247248"/>
              <a:gd name="connsiteY9" fmla="*/ 0 h 1121031"/>
              <a:gd name="connsiteX10" fmla="*/ 157305 w 1247248"/>
              <a:gd name="connsiteY10" fmla="*/ 33575 h 1121031"/>
              <a:gd name="connsiteX11" fmla="*/ 406630 w 1247248"/>
              <a:gd name="connsiteY11" fmla="*/ 900929 h 1121031"/>
              <a:gd name="connsiteX12" fmla="*/ 543417 w 1247248"/>
              <a:gd name="connsiteY12" fmla="*/ 356268 h 1121031"/>
              <a:gd name="connsiteX13" fmla="*/ 624246 w 1247248"/>
              <a:gd name="connsiteY13" fmla="*/ 309014 h 1121031"/>
              <a:gd name="connsiteX14" fmla="*/ 703209 w 1247248"/>
              <a:gd name="connsiteY14" fmla="*/ 356268 h 1121031"/>
              <a:gd name="connsiteX15" fmla="*/ 841862 w 1247248"/>
              <a:gd name="connsiteY15" fmla="*/ 900929 h 1121031"/>
              <a:gd name="connsiteX16" fmla="*/ 1089943 w 1247248"/>
              <a:gd name="connsiteY16" fmla="*/ 33575 h 1121031"/>
              <a:gd name="connsiteX17" fmla="*/ 1146524 w 1247248"/>
              <a:gd name="connsiteY17" fmla="*/ 0 h 1121031"/>
              <a:gd name="connsiteX18" fmla="*/ 1247248 w 1247248"/>
              <a:gd name="connsiteY18" fmla="*/ 65285 h 1121031"/>
              <a:gd name="connsiteX19" fmla="*/ 1246005 w 1247248"/>
              <a:gd name="connsiteY19" fmla="*/ 80207 h 1121031"/>
              <a:gd name="connsiteX20" fmla="*/ 943208 w 1247248"/>
              <a:gd name="connsiteY20" fmla="*/ 1066316 h 112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47248" h="1121031">
                <a:moveTo>
                  <a:pt x="943208" y="1066316"/>
                </a:moveTo>
                <a:cubicBezTo>
                  <a:pt x="930773" y="1103000"/>
                  <a:pt x="884141" y="1121031"/>
                  <a:pt x="839996" y="1121031"/>
                </a:cubicBezTo>
                <a:cubicBezTo>
                  <a:pt x="795851" y="1121031"/>
                  <a:pt x="748598" y="1103000"/>
                  <a:pt x="739271" y="1066316"/>
                </a:cubicBezTo>
                <a:lnTo>
                  <a:pt x="623624" y="606837"/>
                </a:lnTo>
                <a:lnTo>
                  <a:pt x="507977" y="1066316"/>
                </a:lnTo>
                <a:cubicBezTo>
                  <a:pt x="498651" y="1103000"/>
                  <a:pt x="451397" y="1121031"/>
                  <a:pt x="406008" y="1121031"/>
                </a:cubicBezTo>
                <a:cubicBezTo>
                  <a:pt x="360620" y="1121031"/>
                  <a:pt x="314610" y="1103000"/>
                  <a:pt x="304040" y="1066316"/>
                </a:cubicBezTo>
                <a:lnTo>
                  <a:pt x="1244" y="80207"/>
                </a:lnTo>
                <a:cubicBezTo>
                  <a:pt x="0" y="75855"/>
                  <a:pt x="0" y="70881"/>
                  <a:pt x="0" y="65285"/>
                </a:cubicBezTo>
                <a:cubicBezTo>
                  <a:pt x="0" y="27358"/>
                  <a:pt x="54715" y="0"/>
                  <a:pt x="100725" y="0"/>
                </a:cubicBezTo>
                <a:cubicBezTo>
                  <a:pt x="126839" y="0"/>
                  <a:pt x="151087" y="10570"/>
                  <a:pt x="157305" y="33575"/>
                </a:cubicBezTo>
                <a:lnTo>
                  <a:pt x="406630" y="900929"/>
                </a:lnTo>
                <a:lnTo>
                  <a:pt x="543417" y="356268"/>
                </a:lnTo>
                <a:cubicBezTo>
                  <a:pt x="550878" y="322693"/>
                  <a:pt x="584453" y="309014"/>
                  <a:pt x="624246" y="309014"/>
                </a:cubicBezTo>
                <a:cubicBezTo>
                  <a:pt x="660930" y="309014"/>
                  <a:pt x="694505" y="322693"/>
                  <a:pt x="703209" y="356268"/>
                </a:cubicBezTo>
                <a:lnTo>
                  <a:pt x="841862" y="900929"/>
                </a:lnTo>
                <a:lnTo>
                  <a:pt x="1089943" y="33575"/>
                </a:lnTo>
                <a:cubicBezTo>
                  <a:pt x="1096161" y="10570"/>
                  <a:pt x="1120410" y="0"/>
                  <a:pt x="1146524" y="0"/>
                </a:cubicBezTo>
                <a:cubicBezTo>
                  <a:pt x="1191912" y="0"/>
                  <a:pt x="1247248" y="27358"/>
                  <a:pt x="1247248" y="65285"/>
                </a:cubicBezTo>
                <a:cubicBezTo>
                  <a:pt x="1247248" y="71502"/>
                  <a:pt x="1247248" y="75855"/>
                  <a:pt x="1246005" y="80207"/>
                </a:cubicBezTo>
                <a:lnTo>
                  <a:pt x="943208" y="1066316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940DADF-C341-449D-A6A8-E0EB700551E3}"/>
              </a:ext>
            </a:extLst>
          </p:cNvPr>
          <p:cNvSpPr/>
          <p:nvPr/>
        </p:nvSpPr>
        <p:spPr>
          <a:xfrm>
            <a:off x="6618001" y="4755211"/>
            <a:ext cx="697613" cy="1117300"/>
          </a:xfrm>
          <a:custGeom>
            <a:avLst/>
            <a:gdLst>
              <a:gd name="connsiteX0" fmla="*/ 0 w 697613"/>
              <a:gd name="connsiteY0" fmla="*/ 51606 h 1117300"/>
              <a:gd name="connsiteX1" fmla="*/ 53471 w 697613"/>
              <a:gd name="connsiteY1" fmla="*/ 0 h 1117300"/>
              <a:gd name="connsiteX2" fmla="*/ 342589 w 697613"/>
              <a:gd name="connsiteY2" fmla="*/ 0 h 1117300"/>
              <a:gd name="connsiteX3" fmla="*/ 692640 w 697613"/>
              <a:gd name="connsiteY3" fmla="*/ 310258 h 1117300"/>
              <a:gd name="connsiteX4" fmla="*/ 478133 w 697613"/>
              <a:gd name="connsiteY4" fmla="*/ 611811 h 1117300"/>
              <a:gd name="connsiteX5" fmla="*/ 691396 w 697613"/>
              <a:gd name="connsiteY5" fmla="*/ 1012223 h 1117300"/>
              <a:gd name="connsiteX6" fmla="*/ 697614 w 697613"/>
              <a:gd name="connsiteY6" fmla="*/ 1035228 h 1117300"/>
              <a:gd name="connsiteX7" fmla="*/ 599997 w 697613"/>
              <a:gd name="connsiteY7" fmla="*/ 1117301 h 1117300"/>
              <a:gd name="connsiteX8" fmla="*/ 535956 w 697613"/>
              <a:gd name="connsiteY8" fmla="*/ 1070047 h 1117300"/>
              <a:gd name="connsiteX9" fmla="*/ 313988 w 697613"/>
              <a:gd name="connsiteY9" fmla="*/ 634816 h 1117300"/>
              <a:gd name="connsiteX10" fmla="*/ 160414 w 697613"/>
              <a:gd name="connsiteY10" fmla="*/ 634816 h 1117300"/>
              <a:gd name="connsiteX11" fmla="*/ 160414 w 697613"/>
              <a:gd name="connsiteY11" fmla="*/ 1059477 h 1117300"/>
              <a:gd name="connsiteX12" fmla="*/ 79585 w 697613"/>
              <a:gd name="connsiteY12" fmla="*/ 1112948 h 1117300"/>
              <a:gd name="connsiteX13" fmla="*/ 622 w 697613"/>
              <a:gd name="connsiteY13" fmla="*/ 1059477 h 1117300"/>
              <a:gd name="connsiteX14" fmla="*/ 622 w 697613"/>
              <a:gd name="connsiteY14" fmla="*/ 51606 h 1117300"/>
              <a:gd name="connsiteX15" fmla="*/ 159792 w 697613"/>
              <a:gd name="connsiteY15" fmla="*/ 143005 h 1117300"/>
              <a:gd name="connsiteX16" fmla="*/ 159792 w 697613"/>
              <a:gd name="connsiteY16" fmla="*/ 504868 h 1117300"/>
              <a:gd name="connsiteX17" fmla="*/ 342589 w 697613"/>
              <a:gd name="connsiteY17" fmla="*/ 504868 h 1117300"/>
              <a:gd name="connsiteX18" fmla="*/ 530982 w 697613"/>
              <a:gd name="connsiteY18" fmla="*/ 323937 h 1117300"/>
              <a:gd name="connsiteX19" fmla="*/ 342589 w 697613"/>
              <a:gd name="connsiteY19" fmla="*/ 143005 h 1117300"/>
              <a:gd name="connsiteX20" fmla="*/ 159792 w 697613"/>
              <a:gd name="connsiteY20" fmla="*/ 143005 h 11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7613" h="1117300">
                <a:moveTo>
                  <a:pt x="0" y="51606"/>
                </a:moveTo>
                <a:cubicBezTo>
                  <a:pt x="0" y="24249"/>
                  <a:pt x="21140" y="0"/>
                  <a:pt x="53471" y="0"/>
                </a:cubicBezTo>
                <a:lnTo>
                  <a:pt x="342589" y="0"/>
                </a:lnTo>
                <a:cubicBezTo>
                  <a:pt x="534091" y="0"/>
                  <a:pt x="692640" y="74611"/>
                  <a:pt x="692640" y="310258"/>
                </a:cubicBezTo>
                <a:cubicBezTo>
                  <a:pt x="692640" y="491189"/>
                  <a:pt x="599997" y="581345"/>
                  <a:pt x="478133" y="611811"/>
                </a:cubicBezTo>
                <a:lnTo>
                  <a:pt x="691396" y="1012223"/>
                </a:lnTo>
                <a:cubicBezTo>
                  <a:pt x="695748" y="1019685"/>
                  <a:pt x="697614" y="1029011"/>
                  <a:pt x="697614" y="1035228"/>
                </a:cubicBezTo>
                <a:cubicBezTo>
                  <a:pt x="697614" y="1076265"/>
                  <a:pt x="646008" y="1117301"/>
                  <a:pt x="599997" y="1117301"/>
                </a:cubicBezTo>
                <a:cubicBezTo>
                  <a:pt x="572640" y="1117301"/>
                  <a:pt x="551500" y="1099270"/>
                  <a:pt x="535956" y="1070047"/>
                </a:cubicBezTo>
                <a:lnTo>
                  <a:pt x="313988" y="634816"/>
                </a:lnTo>
                <a:lnTo>
                  <a:pt x="160414" y="634816"/>
                </a:lnTo>
                <a:lnTo>
                  <a:pt x="160414" y="1059477"/>
                </a:lnTo>
                <a:cubicBezTo>
                  <a:pt x="160414" y="1094296"/>
                  <a:pt x="120621" y="1112948"/>
                  <a:pt x="79585" y="1112948"/>
                </a:cubicBezTo>
                <a:cubicBezTo>
                  <a:pt x="39793" y="1112948"/>
                  <a:pt x="622" y="1094918"/>
                  <a:pt x="622" y="1059477"/>
                </a:cubicBezTo>
                <a:lnTo>
                  <a:pt x="622" y="51606"/>
                </a:lnTo>
                <a:close/>
                <a:moveTo>
                  <a:pt x="159792" y="143005"/>
                </a:moveTo>
                <a:lnTo>
                  <a:pt x="159792" y="504868"/>
                </a:lnTo>
                <a:lnTo>
                  <a:pt x="342589" y="504868"/>
                </a:lnTo>
                <a:cubicBezTo>
                  <a:pt x="456993" y="504868"/>
                  <a:pt x="530982" y="456371"/>
                  <a:pt x="530982" y="323937"/>
                </a:cubicBezTo>
                <a:cubicBezTo>
                  <a:pt x="530982" y="191502"/>
                  <a:pt x="456371" y="143005"/>
                  <a:pt x="342589" y="143005"/>
                </a:cubicBezTo>
                <a:lnTo>
                  <a:pt x="159792" y="143005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0B4AF8-11DE-4FB8-9E7D-E4709C10C3D5}"/>
              </a:ext>
            </a:extLst>
          </p:cNvPr>
          <p:cNvSpPr/>
          <p:nvPr/>
        </p:nvSpPr>
        <p:spPr>
          <a:xfrm>
            <a:off x="7640794" y="4755211"/>
            <a:ext cx="161657" cy="1112326"/>
          </a:xfrm>
          <a:custGeom>
            <a:avLst/>
            <a:gdLst>
              <a:gd name="connsiteX0" fmla="*/ 0 w 161657"/>
              <a:gd name="connsiteY0" fmla="*/ 51606 h 1112326"/>
              <a:gd name="connsiteX1" fmla="*/ 80829 w 161657"/>
              <a:gd name="connsiteY1" fmla="*/ 0 h 1112326"/>
              <a:gd name="connsiteX2" fmla="*/ 161657 w 161657"/>
              <a:gd name="connsiteY2" fmla="*/ 51606 h 1112326"/>
              <a:gd name="connsiteX3" fmla="*/ 161657 w 161657"/>
              <a:gd name="connsiteY3" fmla="*/ 1058855 h 1112326"/>
              <a:gd name="connsiteX4" fmla="*/ 80829 w 161657"/>
              <a:gd name="connsiteY4" fmla="*/ 1112327 h 1112326"/>
              <a:gd name="connsiteX5" fmla="*/ 0 w 161657"/>
              <a:gd name="connsiteY5" fmla="*/ 1058855 h 1112326"/>
              <a:gd name="connsiteX6" fmla="*/ 0 w 161657"/>
              <a:gd name="connsiteY6" fmla="*/ 51606 h 111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57" h="1112326">
                <a:moveTo>
                  <a:pt x="0" y="51606"/>
                </a:moveTo>
                <a:cubicBezTo>
                  <a:pt x="0" y="14922"/>
                  <a:pt x="41036" y="0"/>
                  <a:pt x="80829" y="0"/>
                </a:cubicBezTo>
                <a:cubicBezTo>
                  <a:pt x="121865" y="0"/>
                  <a:pt x="161657" y="14922"/>
                  <a:pt x="161657" y="51606"/>
                </a:cubicBezTo>
                <a:lnTo>
                  <a:pt x="161657" y="1058855"/>
                </a:lnTo>
                <a:cubicBezTo>
                  <a:pt x="161657" y="1093674"/>
                  <a:pt x="121865" y="1112327"/>
                  <a:pt x="80829" y="1112327"/>
                </a:cubicBezTo>
                <a:cubicBezTo>
                  <a:pt x="41036" y="1112327"/>
                  <a:pt x="0" y="1094296"/>
                  <a:pt x="0" y="1058855"/>
                </a:cubicBezTo>
                <a:lnTo>
                  <a:pt x="0" y="51606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069A9F2-8948-4959-BE41-7B2661AB3405}"/>
              </a:ext>
            </a:extLst>
          </p:cNvPr>
          <p:cNvSpPr/>
          <p:nvPr/>
        </p:nvSpPr>
        <p:spPr>
          <a:xfrm>
            <a:off x="8110844" y="4754589"/>
            <a:ext cx="738649" cy="1112326"/>
          </a:xfrm>
          <a:custGeom>
            <a:avLst/>
            <a:gdLst>
              <a:gd name="connsiteX0" fmla="*/ 685179 w 738649"/>
              <a:gd name="connsiteY0" fmla="*/ 0 h 1112326"/>
              <a:gd name="connsiteX1" fmla="*/ 738650 w 738649"/>
              <a:gd name="connsiteY1" fmla="*/ 71502 h 1112326"/>
              <a:gd name="connsiteX2" fmla="*/ 685179 w 738649"/>
              <a:gd name="connsiteY2" fmla="*/ 147357 h 1112326"/>
              <a:gd name="connsiteX3" fmla="*/ 450775 w 738649"/>
              <a:gd name="connsiteY3" fmla="*/ 147357 h 1112326"/>
              <a:gd name="connsiteX4" fmla="*/ 450775 w 738649"/>
              <a:gd name="connsiteY4" fmla="*/ 1058855 h 1112326"/>
              <a:gd name="connsiteX5" fmla="*/ 369947 w 738649"/>
              <a:gd name="connsiteY5" fmla="*/ 1112326 h 1112326"/>
              <a:gd name="connsiteX6" fmla="*/ 289118 w 738649"/>
              <a:gd name="connsiteY6" fmla="*/ 1058855 h 1112326"/>
              <a:gd name="connsiteX7" fmla="*/ 289118 w 738649"/>
              <a:gd name="connsiteY7" fmla="*/ 147979 h 1112326"/>
              <a:gd name="connsiteX8" fmla="*/ 53471 w 738649"/>
              <a:gd name="connsiteY8" fmla="*/ 147979 h 1112326"/>
              <a:gd name="connsiteX9" fmla="*/ 0 w 738649"/>
              <a:gd name="connsiteY9" fmla="*/ 73367 h 1112326"/>
              <a:gd name="connsiteX10" fmla="*/ 53471 w 738649"/>
              <a:gd name="connsiteY10" fmla="*/ 622 h 1112326"/>
              <a:gd name="connsiteX11" fmla="*/ 685179 w 738649"/>
              <a:gd name="connsiteY11" fmla="*/ 622 h 111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8649" h="1112326">
                <a:moveTo>
                  <a:pt x="685179" y="0"/>
                </a:moveTo>
                <a:cubicBezTo>
                  <a:pt x="721862" y="0"/>
                  <a:pt x="738650" y="36684"/>
                  <a:pt x="738650" y="71502"/>
                </a:cubicBezTo>
                <a:cubicBezTo>
                  <a:pt x="738650" y="111295"/>
                  <a:pt x="720619" y="147357"/>
                  <a:pt x="685179" y="147357"/>
                </a:cubicBezTo>
                <a:lnTo>
                  <a:pt x="450775" y="147357"/>
                </a:lnTo>
                <a:lnTo>
                  <a:pt x="450775" y="1058855"/>
                </a:lnTo>
                <a:cubicBezTo>
                  <a:pt x="450775" y="1093674"/>
                  <a:pt x="409739" y="1112326"/>
                  <a:pt x="369947" y="1112326"/>
                </a:cubicBezTo>
                <a:cubicBezTo>
                  <a:pt x="328911" y="1112326"/>
                  <a:pt x="289118" y="1094296"/>
                  <a:pt x="289118" y="1058855"/>
                </a:cubicBezTo>
                <a:lnTo>
                  <a:pt x="289118" y="147979"/>
                </a:lnTo>
                <a:lnTo>
                  <a:pt x="53471" y="147979"/>
                </a:lnTo>
                <a:cubicBezTo>
                  <a:pt x="19896" y="147979"/>
                  <a:pt x="0" y="113160"/>
                  <a:pt x="0" y="73367"/>
                </a:cubicBezTo>
                <a:cubicBezTo>
                  <a:pt x="0" y="38549"/>
                  <a:pt x="16788" y="622"/>
                  <a:pt x="53471" y="622"/>
                </a:cubicBezTo>
                <a:lnTo>
                  <a:pt x="685179" y="622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D6744-DC4D-4E60-A535-894BB4ACAE7A}"/>
              </a:ext>
            </a:extLst>
          </p:cNvPr>
          <p:cNvSpPr/>
          <p:nvPr/>
        </p:nvSpPr>
        <p:spPr>
          <a:xfrm>
            <a:off x="9159751" y="4754589"/>
            <a:ext cx="666525" cy="1112326"/>
          </a:xfrm>
          <a:custGeom>
            <a:avLst/>
            <a:gdLst>
              <a:gd name="connsiteX0" fmla="*/ 161035 w 666525"/>
              <a:gd name="connsiteY0" fmla="*/ 491811 h 1112326"/>
              <a:gd name="connsiteX1" fmla="*/ 395438 w 666525"/>
              <a:gd name="connsiteY1" fmla="*/ 491811 h 1112326"/>
              <a:gd name="connsiteX2" fmla="*/ 448910 w 666525"/>
              <a:gd name="connsiteY2" fmla="*/ 557096 h 1112326"/>
              <a:gd name="connsiteX3" fmla="*/ 395438 w 666525"/>
              <a:gd name="connsiteY3" fmla="*/ 619272 h 1112326"/>
              <a:gd name="connsiteX4" fmla="*/ 161035 w 666525"/>
              <a:gd name="connsiteY4" fmla="*/ 619272 h 1112326"/>
              <a:gd name="connsiteX5" fmla="*/ 161035 w 666525"/>
              <a:gd name="connsiteY5" fmla="*/ 969322 h 1112326"/>
              <a:gd name="connsiteX6" fmla="*/ 613054 w 666525"/>
              <a:gd name="connsiteY6" fmla="*/ 969322 h 1112326"/>
              <a:gd name="connsiteX7" fmla="*/ 666525 w 666525"/>
              <a:gd name="connsiteY7" fmla="*/ 1042068 h 1112326"/>
              <a:gd name="connsiteX8" fmla="*/ 613054 w 666525"/>
              <a:gd name="connsiteY8" fmla="*/ 1112326 h 1112326"/>
              <a:gd name="connsiteX9" fmla="*/ 71502 w 666525"/>
              <a:gd name="connsiteY9" fmla="*/ 1112326 h 1112326"/>
              <a:gd name="connsiteX10" fmla="*/ 0 w 666525"/>
              <a:gd name="connsiteY10" fmla="*/ 1058855 h 1112326"/>
              <a:gd name="connsiteX11" fmla="*/ 0 w 666525"/>
              <a:gd name="connsiteY11" fmla="*/ 53471 h 1112326"/>
              <a:gd name="connsiteX12" fmla="*/ 71502 w 666525"/>
              <a:gd name="connsiteY12" fmla="*/ 0 h 1112326"/>
              <a:gd name="connsiteX13" fmla="*/ 613054 w 666525"/>
              <a:gd name="connsiteY13" fmla="*/ 0 h 1112326"/>
              <a:gd name="connsiteX14" fmla="*/ 666525 w 666525"/>
              <a:gd name="connsiteY14" fmla="*/ 70259 h 1112326"/>
              <a:gd name="connsiteX15" fmla="*/ 613054 w 666525"/>
              <a:gd name="connsiteY15" fmla="*/ 143005 h 1112326"/>
              <a:gd name="connsiteX16" fmla="*/ 161035 w 666525"/>
              <a:gd name="connsiteY16" fmla="*/ 143005 h 1112326"/>
              <a:gd name="connsiteX17" fmla="*/ 161035 w 666525"/>
              <a:gd name="connsiteY17" fmla="*/ 491811 h 111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6525" h="1112326">
                <a:moveTo>
                  <a:pt x="161035" y="491811"/>
                </a:moveTo>
                <a:lnTo>
                  <a:pt x="395438" y="491811"/>
                </a:lnTo>
                <a:cubicBezTo>
                  <a:pt x="429014" y="491811"/>
                  <a:pt x="448910" y="522277"/>
                  <a:pt x="448910" y="557096"/>
                </a:cubicBezTo>
                <a:cubicBezTo>
                  <a:pt x="448910" y="585697"/>
                  <a:pt x="432122" y="619272"/>
                  <a:pt x="395438" y="619272"/>
                </a:cubicBezTo>
                <a:lnTo>
                  <a:pt x="161035" y="619272"/>
                </a:lnTo>
                <a:lnTo>
                  <a:pt x="161035" y="969322"/>
                </a:lnTo>
                <a:lnTo>
                  <a:pt x="613054" y="969322"/>
                </a:lnTo>
                <a:cubicBezTo>
                  <a:pt x="646629" y="969322"/>
                  <a:pt x="666525" y="1002897"/>
                  <a:pt x="666525" y="1042068"/>
                </a:cubicBezTo>
                <a:cubicBezTo>
                  <a:pt x="666525" y="1075643"/>
                  <a:pt x="649738" y="1112326"/>
                  <a:pt x="613054" y="1112326"/>
                </a:cubicBezTo>
                <a:lnTo>
                  <a:pt x="71502" y="1112326"/>
                </a:lnTo>
                <a:cubicBezTo>
                  <a:pt x="36683" y="1112326"/>
                  <a:pt x="0" y="1094296"/>
                  <a:pt x="0" y="1058855"/>
                </a:cubicBezTo>
                <a:lnTo>
                  <a:pt x="0" y="53471"/>
                </a:lnTo>
                <a:cubicBezTo>
                  <a:pt x="0" y="18653"/>
                  <a:pt x="36683" y="0"/>
                  <a:pt x="71502" y="0"/>
                </a:cubicBezTo>
                <a:lnTo>
                  <a:pt x="613054" y="0"/>
                </a:lnTo>
                <a:cubicBezTo>
                  <a:pt x="649738" y="0"/>
                  <a:pt x="666525" y="36684"/>
                  <a:pt x="666525" y="70259"/>
                </a:cubicBezTo>
                <a:cubicBezTo>
                  <a:pt x="666525" y="110051"/>
                  <a:pt x="646629" y="143005"/>
                  <a:pt x="613054" y="143005"/>
                </a:cubicBezTo>
                <a:lnTo>
                  <a:pt x="161035" y="143005"/>
                </a:lnTo>
                <a:lnTo>
                  <a:pt x="161035" y="491811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AF525B-20A3-4F3E-894E-C115E6D1F4E4}"/>
              </a:ext>
            </a:extLst>
          </p:cNvPr>
          <p:cNvSpPr/>
          <p:nvPr/>
        </p:nvSpPr>
        <p:spPr>
          <a:xfrm>
            <a:off x="10139643" y="4755211"/>
            <a:ext cx="697613" cy="1117300"/>
          </a:xfrm>
          <a:custGeom>
            <a:avLst/>
            <a:gdLst>
              <a:gd name="connsiteX0" fmla="*/ 0 w 697613"/>
              <a:gd name="connsiteY0" fmla="*/ 51606 h 1117300"/>
              <a:gd name="connsiteX1" fmla="*/ 53471 w 697613"/>
              <a:gd name="connsiteY1" fmla="*/ 0 h 1117300"/>
              <a:gd name="connsiteX2" fmla="*/ 342589 w 697613"/>
              <a:gd name="connsiteY2" fmla="*/ 0 h 1117300"/>
              <a:gd name="connsiteX3" fmla="*/ 692640 w 697613"/>
              <a:gd name="connsiteY3" fmla="*/ 310258 h 1117300"/>
              <a:gd name="connsiteX4" fmla="*/ 478133 w 697613"/>
              <a:gd name="connsiteY4" fmla="*/ 611811 h 1117300"/>
              <a:gd name="connsiteX5" fmla="*/ 691396 w 697613"/>
              <a:gd name="connsiteY5" fmla="*/ 1012223 h 1117300"/>
              <a:gd name="connsiteX6" fmla="*/ 697613 w 697613"/>
              <a:gd name="connsiteY6" fmla="*/ 1035228 h 1117300"/>
              <a:gd name="connsiteX7" fmla="*/ 599997 w 697613"/>
              <a:gd name="connsiteY7" fmla="*/ 1117301 h 1117300"/>
              <a:gd name="connsiteX8" fmla="*/ 535956 w 697613"/>
              <a:gd name="connsiteY8" fmla="*/ 1070047 h 1117300"/>
              <a:gd name="connsiteX9" fmla="*/ 313988 w 697613"/>
              <a:gd name="connsiteY9" fmla="*/ 634816 h 1117300"/>
              <a:gd name="connsiteX10" fmla="*/ 160413 w 697613"/>
              <a:gd name="connsiteY10" fmla="*/ 634816 h 1117300"/>
              <a:gd name="connsiteX11" fmla="*/ 160413 w 697613"/>
              <a:gd name="connsiteY11" fmla="*/ 1059477 h 1117300"/>
              <a:gd name="connsiteX12" fmla="*/ 79585 w 697613"/>
              <a:gd name="connsiteY12" fmla="*/ 1112948 h 1117300"/>
              <a:gd name="connsiteX13" fmla="*/ 622 w 697613"/>
              <a:gd name="connsiteY13" fmla="*/ 1059477 h 1117300"/>
              <a:gd name="connsiteX14" fmla="*/ 622 w 697613"/>
              <a:gd name="connsiteY14" fmla="*/ 51606 h 1117300"/>
              <a:gd name="connsiteX15" fmla="*/ 159792 w 697613"/>
              <a:gd name="connsiteY15" fmla="*/ 143005 h 1117300"/>
              <a:gd name="connsiteX16" fmla="*/ 159792 w 697613"/>
              <a:gd name="connsiteY16" fmla="*/ 504868 h 1117300"/>
              <a:gd name="connsiteX17" fmla="*/ 342589 w 697613"/>
              <a:gd name="connsiteY17" fmla="*/ 504868 h 1117300"/>
              <a:gd name="connsiteX18" fmla="*/ 530982 w 697613"/>
              <a:gd name="connsiteY18" fmla="*/ 323937 h 1117300"/>
              <a:gd name="connsiteX19" fmla="*/ 342589 w 697613"/>
              <a:gd name="connsiteY19" fmla="*/ 143005 h 1117300"/>
              <a:gd name="connsiteX20" fmla="*/ 159792 w 697613"/>
              <a:gd name="connsiteY20" fmla="*/ 143005 h 11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7613" h="1117300">
                <a:moveTo>
                  <a:pt x="0" y="51606"/>
                </a:moveTo>
                <a:cubicBezTo>
                  <a:pt x="0" y="24249"/>
                  <a:pt x="21140" y="0"/>
                  <a:pt x="53471" y="0"/>
                </a:cubicBezTo>
                <a:lnTo>
                  <a:pt x="342589" y="0"/>
                </a:lnTo>
                <a:cubicBezTo>
                  <a:pt x="534091" y="0"/>
                  <a:pt x="692640" y="74611"/>
                  <a:pt x="692640" y="310258"/>
                </a:cubicBezTo>
                <a:cubicBezTo>
                  <a:pt x="692640" y="491189"/>
                  <a:pt x="599997" y="581345"/>
                  <a:pt x="478133" y="611811"/>
                </a:cubicBezTo>
                <a:lnTo>
                  <a:pt x="691396" y="1012223"/>
                </a:lnTo>
                <a:cubicBezTo>
                  <a:pt x="695748" y="1019685"/>
                  <a:pt x="697613" y="1029011"/>
                  <a:pt x="697613" y="1035228"/>
                </a:cubicBezTo>
                <a:cubicBezTo>
                  <a:pt x="697613" y="1076265"/>
                  <a:pt x="646008" y="1117301"/>
                  <a:pt x="599997" y="1117301"/>
                </a:cubicBezTo>
                <a:cubicBezTo>
                  <a:pt x="572640" y="1117301"/>
                  <a:pt x="551500" y="1099270"/>
                  <a:pt x="535956" y="1070047"/>
                </a:cubicBezTo>
                <a:lnTo>
                  <a:pt x="313988" y="634816"/>
                </a:lnTo>
                <a:lnTo>
                  <a:pt x="160413" y="634816"/>
                </a:lnTo>
                <a:lnTo>
                  <a:pt x="160413" y="1059477"/>
                </a:lnTo>
                <a:cubicBezTo>
                  <a:pt x="160413" y="1094296"/>
                  <a:pt x="120621" y="1112948"/>
                  <a:pt x="79585" y="1112948"/>
                </a:cubicBezTo>
                <a:cubicBezTo>
                  <a:pt x="39793" y="1112948"/>
                  <a:pt x="622" y="1094918"/>
                  <a:pt x="622" y="1059477"/>
                </a:cubicBezTo>
                <a:lnTo>
                  <a:pt x="622" y="51606"/>
                </a:lnTo>
                <a:close/>
                <a:moveTo>
                  <a:pt x="159792" y="143005"/>
                </a:moveTo>
                <a:lnTo>
                  <a:pt x="159792" y="504868"/>
                </a:lnTo>
                <a:lnTo>
                  <a:pt x="342589" y="504868"/>
                </a:lnTo>
                <a:cubicBezTo>
                  <a:pt x="456993" y="504868"/>
                  <a:pt x="530982" y="456371"/>
                  <a:pt x="530982" y="323937"/>
                </a:cubicBezTo>
                <a:cubicBezTo>
                  <a:pt x="530982" y="191502"/>
                  <a:pt x="456371" y="143005"/>
                  <a:pt x="342589" y="143005"/>
                </a:cubicBezTo>
                <a:lnTo>
                  <a:pt x="159792" y="143005"/>
                </a:lnTo>
                <a:close/>
              </a:path>
            </a:pathLst>
          </a:custGeom>
          <a:solidFill>
            <a:srgbClr val="27384D"/>
          </a:solidFill>
          <a:ln w="62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F7D279-D46D-4AC4-9157-082B69831813}"/>
              </a:ext>
            </a:extLst>
          </p:cNvPr>
          <p:cNvGrpSpPr/>
          <p:nvPr/>
        </p:nvGrpSpPr>
        <p:grpSpPr>
          <a:xfrm>
            <a:off x="505420" y="991085"/>
            <a:ext cx="2895600" cy="2868378"/>
            <a:chOff x="4329928" y="0"/>
            <a:chExt cx="4234190" cy="419438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6FB47F2-C587-4D8F-8C22-2268B3CD95C0}"/>
                </a:ext>
              </a:extLst>
            </p:cNvPr>
            <p:cNvSpPr/>
            <p:nvPr/>
          </p:nvSpPr>
          <p:spPr>
            <a:xfrm>
              <a:off x="5866876" y="182175"/>
              <a:ext cx="2506972" cy="2475254"/>
            </a:xfrm>
            <a:custGeom>
              <a:avLst/>
              <a:gdLst>
                <a:gd name="connsiteX0" fmla="*/ 1263455 w 2506972"/>
                <a:gd name="connsiteY0" fmla="*/ 0 h 2475254"/>
                <a:gd name="connsiteX1" fmla="*/ 728742 w 2506972"/>
                <a:gd name="connsiteY1" fmla="*/ 465697 h 2475254"/>
                <a:gd name="connsiteX2" fmla="*/ 41 w 2506972"/>
                <a:gd name="connsiteY2" fmla="*/ 1234191 h 2475254"/>
                <a:gd name="connsiteX3" fmla="*/ 235065 w 2506972"/>
                <a:gd name="connsiteY3" fmla="*/ 1408906 h 2475254"/>
                <a:gd name="connsiteX4" fmla="*/ 365635 w 2506972"/>
                <a:gd name="connsiteY4" fmla="*/ 1334916 h 2475254"/>
                <a:gd name="connsiteX5" fmla="*/ 226361 w 2506972"/>
                <a:gd name="connsiteY5" fmla="*/ 1479164 h 2475254"/>
                <a:gd name="connsiteX6" fmla="*/ 199003 w 2506972"/>
                <a:gd name="connsiteY6" fmla="*/ 1775121 h 2475254"/>
                <a:gd name="connsiteX7" fmla="*/ 308433 w 2506972"/>
                <a:gd name="connsiteY7" fmla="*/ 2127659 h 2475254"/>
                <a:gd name="connsiteX8" fmla="*/ 892886 w 2506972"/>
                <a:gd name="connsiteY8" fmla="*/ 2301751 h 2475254"/>
                <a:gd name="connsiteX9" fmla="*/ 1030917 w 2506972"/>
                <a:gd name="connsiteY9" fmla="*/ 2224653 h 2475254"/>
                <a:gd name="connsiteX10" fmla="*/ 1024699 w 2506972"/>
                <a:gd name="connsiteY10" fmla="*/ 2240819 h 2475254"/>
                <a:gd name="connsiteX11" fmla="*/ 1203144 w 2506972"/>
                <a:gd name="connsiteY11" fmla="*/ 2475222 h 2475254"/>
                <a:gd name="connsiteX12" fmla="*/ 1987182 w 2506972"/>
                <a:gd name="connsiteY12" fmla="*/ 1749008 h 2475254"/>
                <a:gd name="connsiteX13" fmla="*/ 2506972 w 2506972"/>
                <a:gd name="connsiteY13" fmla="*/ 1159580 h 2475254"/>
                <a:gd name="connsiteX14" fmla="*/ 1263455 w 2506972"/>
                <a:gd name="connsiteY14" fmla="*/ 0 h 247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6972" h="2475254">
                  <a:moveTo>
                    <a:pt x="1263455" y="0"/>
                  </a:moveTo>
                  <a:cubicBezTo>
                    <a:pt x="1263455" y="0"/>
                    <a:pt x="752369" y="448288"/>
                    <a:pt x="728742" y="465697"/>
                  </a:cubicBezTo>
                  <a:cubicBezTo>
                    <a:pt x="705115" y="483107"/>
                    <a:pt x="-6177" y="1210565"/>
                    <a:pt x="41" y="1234191"/>
                  </a:cubicBezTo>
                  <a:cubicBezTo>
                    <a:pt x="5636" y="1257196"/>
                    <a:pt x="129366" y="1438128"/>
                    <a:pt x="235065" y="1408906"/>
                  </a:cubicBezTo>
                  <a:cubicBezTo>
                    <a:pt x="255583" y="1403310"/>
                    <a:pt x="302837" y="1375952"/>
                    <a:pt x="365635" y="1334916"/>
                  </a:cubicBezTo>
                  <a:cubicBezTo>
                    <a:pt x="298485" y="1408284"/>
                    <a:pt x="248122" y="1461755"/>
                    <a:pt x="226361" y="1479164"/>
                  </a:cubicBezTo>
                  <a:cubicBezTo>
                    <a:pt x="226361" y="1479164"/>
                    <a:pt x="199003" y="1709837"/>
                    <a:pt x="199003" y="1775121"/>
                  </a:cubicBezTo>
                  <a:cubicBezTo>
                    <a:pt x="199003" y="1841028"/>
                    <a:pt x="291645" y="2104032"/>
                    <a:pt x="308433" y="2127659"/>
                  </a:cubicBezTo>
                  <a:cubicBezTo>
                    <a:pt x="324599" y="2151286"/>
                    <a:pt x="849363" y="2301751"/>
                    <a:pt x="892886" y="2301751"/>
                  </a:cubicBezTo>
                  <a:cubicBezTo>
                    <a:pt x="913404" y="2301751"/>
                    <a:pt x="971228" y="2266311"/>
                    <a:pt x="1030917" y="2224653"/>
                  </a:cubicBezTo>
                  <a:cubicBezTo>
                    <a:pt x="1027808" y="2230871"/>
                    <a:pt x="1025943" y="2236467"/>
                    <a:pt x="1024699" y="2240819"/>
                  </a:cubicBezTo>
                  <a:cubicBezTo>
                    <a:pt x="994855" y="2346518"/>
                    <a:pt x="1178895" y="2469004"/>
                    <a:pt x="1203144" y="2475222"/>
                  </a:cubicBezTo>
                  <a:cubicBezTo>
                    <a:pt x="1226771" y="2480818"/>
                    <a:pt x="1969773" y="1772013"/>
                    <a:pt x="1987182" y="1749008"/>
                  </a:cubicBezTo>
                  <a:cubicBezTo>
                    <a:pt x="2005213" y="1725381"/>
                    <a:pt x="2506972" y="1159580"/>
                    <a:pt x="2506972" y="1159580"/>
                  </a:cubicBezTo>
                  <a:cubicBezTo>
                    <a:pt x="2339098" y="1116057"/>
                    <a:pt x="1280864" y="1279580"/>
                    <a:pt x="1263455" y="0"/>
                  </a:cubicBezTo>
                  <a:close/>
                </a:path>
              </a:pathLst>
            </a:custGeom>
            <a:solidFill>
              <a:srgbClr val="8FB397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4CEFA4-561A-44E3-9D1D-E67560EDA899}"/>
                </a:ext>
              </a:extLst>
            </p:cNvPr>
            <p:cNvSpPr/>
            <p:nvPr/>
          </p:nvSpPr>
          <p:spPr>
            <a:xfrm>
              <a:off x="5091721" y="1880820"/>
              <a:ext cx="1546176" cy="1588593"/>
            </a:xfrm>
            <a:custGeom>
              <a:avLst/>
              <a:gdLst>
                <a:gd name="connsiteX0" fmla="*/ 606698 w 1546176"/>
                <a:gd name="connsiteY0" fmla="*/ 0 h 1588593"/>
                <a:gd name="connsiteX1" fmla="*/ 1546176 w 1546176"/>
                <a:gd name="connsiteY1" fmla="*/ 958130 h 1588593"/>
                <a:gd name="connsiteX2" fmla="*/ 508461 w 1546176"/>
                <a:gd name="connsiteY2" fmla="*/ 1588594 h 1588593"/>
                <a:gd name="connsiteX3" fmla="*/ 305767 w 1546176"/>
                <a:gd name="connsiteY3" fmla="*/ 1445589 h 1588593"/>
                <a:gd name="connsiteX4" fmla="*/ 6079 w 1546176"/>
                <a:gd name="connsiteY4" fmla="*/ 1155228 h 1588593"/>
                <a:gd name="connsiteX5" fmla="*/ 6079 w 1546176"/>
                <a:gd name="connsiteY5" fmla="*/ 1021550 h 1588593"/>
                <a:gd name="connsiteX6" fmla="*/ 606698 w 1546176"/>
                <a:gd name="connsiteY6" fmla="*/ 0 h 158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76" h="1588593">
                  <a:moveTo>
                    <a:pt x="606698" y="0"/>
                  </a:moveTo>
                  <a:cubicBezTo>
                    <a:pt x="557580" y="595645"/>
                    <a:pt x="846076" y="1019685"/>
                    <a:pt x="1546176" y="958130"/>
                  </a:cubicBezTo>
                  <a:lnTo>
                    <a:pt x="508461" y="1588594"/>
                  </a:lnTo>
                  <a:cubicBezTo>
                    <a:pt x="508461" y="1588594"/>
                    <a:pt x="310120" y="1459890"/>
                    <a:pt x="305767" y="1445589"/>
                  </a:cubicBezTo>
                  <a:cubicBezTo>
                    <a:pt x="301415" y="1431911"/>
                    <a:pt x="6079" y="1155228"/>
                    <a:pt x="6079" y="1155228"/>
                  </a:cubicBezTo>
                  <a:cubicBezTo>
                    <a:pt x="6079" y="1155228"/>
                    <a:pt x="-7599" y="1049529"/>
                    <a:pt x="6079" y="1021550"/>
                  </a:cubicBezTo>
                  <a:cubicBezTo>
                    <a:pt x="20380" y="994814"/>
                    <a:pt x="606698" y="0"/>
                    <a:pt x="606698" y="0"/>
                  </a:cubicBezTo>
                  <a:close/>
                </a:path>
              </a:pathLst>
            </a:custGeom>
            <a:solidFill>
              <a:srgbClr val="F9C482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A87602-7DBD-4DFE-B08B-215C192A9C8C}"/>
                </a:ext>
              </a:extLst>
            </p:cNvPr>
            <p:cNvSpPr/>
            <p:nvPr/>
          </p:nvSpPr>
          <p:spPr>
            <a:xfrm>
              <a:off x="4934555" y="0"/>
              <a:ext cx="3589757" cy="3590983"/>
            </a:xfrm>
            <a:custGeom>
              <a:avLst/>
              <a:gdLst>
                <a:gd name="connsiteX0" fmla="*/ 3561779 w 3589757"/>
                <a:gd name="connsiteY0" fmla="*/ 1260305 h 3590983"/>
                <a:gd name="connsiteX1" fmla="*/ 3424992 w 3589757"/>
                <a:gd name="connsiteY1" fmla="*/ 1260305 h 3590983"/>
                <a:gd name="connsiteX2" fmla="*/ 2398468 w 3589757"/>
                <a:gd name="connsiteY2" fmla="*/ 2286829 h 3590983"/>
                <a:gd name="connsiteX3" fmla="*/ 2024791 w 3589757"/>
                <a:gd name="connsiteY3" fmla="*/ 2386932 h 3590983"/>
                <a:gd name="connsiteX4" fmla="*/ 3288205 w 3589757"/>
                <a:gd name="connsiteY4" fmla="*/ 1123518 h 3590983"/>
                <a:gd name="connsiteX5" fmla="*/ 3288205 w 3589757"/>
                <a:gd name="connsiteY5" fmla="*/ 986731 h 3590983"/>
                <a:gd name="connsiteX6" fmla="*/ 3288205 w 3589757"/>
                <a:gd name="connsiteY6" fmla="*/ 986731 h 3590983"/>
                <a:gd name="connsiteX7" fmla="*/ 3151418 w 3589757"/>
                <a:gd name="connsiteY7" fmla="*/ 986731 h 3590983"/>
                <a:gd name="connsiteX8" fmla="*/ 1862512 w 3589757"/>
                <a:gd name="connsiteY8" fmla="*/ 2274394 h 3590983"/>
                <a:gd name="connsiteX9" fmla="*/ 1331530 w 3589757"/>
                <a:gd name="connsiteY9" fmla="*/ 2312321 h 3590983"/>
                <a:gd name="connsiteX10" fmla="*/ 1302929 w 3589757"/>
                <a:gd name="connsiteY10" fmla="*/ 1739060 h 3590983"/>
                <a:gd name="connsiteX11" fmla="*/ 2603027 w 3589757"/>
                <a:gd name="connsiteY11" fmla="*/ 438962 h 3590983"/>
                <a:gd name="connsiteX12" fmla="*/ 2603027 w 3589757"/>
                <a:gd name="connsiteY12" fmla="*/ 302175 h 3590983"/>
                <a:gd name="connsiteX13" fmla="*/ 2603027 w 3589757"/>
                <a:gd name="connsiteY13" fmla="*/ 302175 h 3590983"/>
                <a:gd name="connsiteX14" fmla="*/ 2466240 w 3589757"/>
                <a:gd name="connsiteY14" fmla="*/ 302175 h 3590983"/>
                <a:gd name="connsiteX15" fmla="*/ 1202826 w 3589757"/>
                <a:gd name="connsiteY15" fmla="*/ 1564967 h 3590983"/>
                <a:gd name="connsiteX16" fmla="*/ 1302929 w 3589757"/>
                <a:gd name="connsiteY16" fmla="*/ 1191290 h 3590983"/>
                <a:gd name="connsiteX17" fmla="*/ 2329453 w 3589757"/>
                <a:gd name="connsiteY17" fmla="*/ 164766 h 3590983"/>
                <a:gd name="connsiteX18" fmla="*/ 2329453 w 3589757"/>
                <a:gd name="connsiteY18" fmla="*/ 27979 h 3590983"/>
                <a:gd name="connsiteX19" fmla="*/ 2329453 w 3589757"/>
                <a:gd name="connsiteY19" fmla="*/ 27979 h 3590983"/>
                <a:gd name="connsiteX20" fmla="*/ 2192666 w 3589757"/>
                <a:gd name="connsiteY20" fmla="*/ 27979 h 3590983"/>
                <a:gd name="connsiteX21" fmla="*/ 1166142 w 3589757"/>
                <a:gd name="connsiteY21" fmla="*/ 1055125 h 3590983"/>
                <a:gd name="connsiteX22" fmla="*/ 1057334 w 3589757"/>
                <a:gd name="connsiteY22" fmla="*/ 1206834 h 3590983"/>
                <a:gd name="connsiteX23" fmla="*/ 20240 w 3589757"/>
                <a:gd name="connsiteY23" fmla="*/ 2939054 h 3590983"/>
                <a:gd name="connsiteX24" fmla="*/ 89256 w 3589757"/>
                <a:gd name="connsiteY24" fmla="*/ 3142991 h 3590983"/>
                <a:gd name="connsiteX25" fmla="*/ 307493 w 3589757"/>
                <a:gd name="connsiteY25" fmla="*/ 3282887 h 3590983"/>
                <a:gd name="connsiteX26" fmla="*/ 447389 w 3589757"/>
                <a:gd name="connsiteY26" fmla="*/ 3501124 h 3590983"/>
                <a:gd name="connsiteX27" fmla="*/ 651326 w 3589757"/>
                <a:gd name="connsiteY27" fmla="*/ 3570761 h 3590983"/>
                <a:gd name="connsiteX28" fmla="*/ 2382924 w 3589757"/>
                <a:gd name="connsiteY28" fmla="*/ 2533046 h 3590983"/>
                <a:gd name="connsiteX29" fmla="*/ 2534634 w 3589757"/>
                <a:gd name="connsiteY29" fmla="*/ 2424238 h 3590983"/>
                <a:gd name="connsiteX30" fmla="*/ 3561779 w 3589757"/>
                <a:gd name="connsiteY30" fmla="*/ 1397092 h 3590983"/>
                <a:gd name="connsiteX31" fmla="*/ 3561779 w 3589757"/>
                <a:gd name="connsiteY31" fmla="*/ 1260305 h 3590983"/>
                <a:gd name="connsiteX32" fmla="*/ 3561779 w 3589757"/>
                <a:gd name="connsiteY32" fmla="*/ 1260305 h 3590983"/>
                <a:gd name="connsiteX33" fmla="*/ 635782 w 3589757"/>
                <a:gd name="connsiteY33" fmla="*/ 3353145 h 3590983"/>
                <a:gd name="connsiteX34" fmla="*/ 485938 w 3589757"/>
                <a:gd name="connsiteY34" fmla="*/ 3103820 h 3590983"/>
                <a:gd name="connsiteX35" fmla="*/ 235991 w 3589757"/>
                <a:gd name="connsiteY35" fmla="*/ 2953976 h 3590983"/>
                <a:gd name="connsiteX36" fmla="*/ 1023137 w 3589757"/>
                <a:gd name="connsiteY36" fmla="*/ 1640200 h 3590983"/>
                <a:gd name="connsiteX37" fmla="*/ 1064174 w 3589757"/>
                <a:gd name="connsiteY37" fmla="*/ 1739060 h 3590983"/>
                <a:gd name="connsiteX38" fmla="*/ 1166142 w 3589757"/>
                <a:gd name="connsiteY38" fmla="*/ 2423616 h 3590983"/>
                <a:gd name="connsiteX39" fmla="*/ 1850699 w 3589757"/>
                <a:gd name="connsiteY39" fmla="*/ 2525585 h 3590983"/>
                <a:gd name="connsiteX40" fmla="*/ 1949558 w 3589757"/>
                <a:gd name="connsiteY40" fmla="*/ 2566621 h 3590983"/>
                <a:gd name="connsiteX41" fmla="*/ 635782 w 3589757"/>
                <a:gd name="connsiteY41" fmla="*/ 3353145 h 35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89757" h="3590983">
                  <a:moveTo>
                    <a:pt x="3561779" y="1260305"/>
                  </a:moveTo>
                  <a:cubicBezTo>
                    <a:pt x="3523852" y="1222378"/>
                    <a:pt x="3462919" y="1222378"/>
                    <a:pt x="3424992" y="1260305"/>
                  </a:cubicBezTo>
                  <a:lnTo>
                    <a:pt x="2398468" y="2286829"/>
                  </a:lnTo>
                  <a:cubicBezTo>
                    <a:pt x="2300230" y="2375119"/>
                    <a:pt x="2113081" y="2410559"/>
                    <a:pt x="2024791" y="2386932"/>
                  </a:cubicBezTo>
                  <a:lnTo>
                    <a:pt x="3288205" y="1123518"/>
                  </a:lnTo>
                  <a:cubicBezTo>
                    <a:pt x="3326132" y="1085591"/>
                    <a:pt x="3326132" y="1024037"/>
                    <a:pt x="3288205" y="986731"/>
                  </a:cubicBezTo>
                  <a:lnTo>
                    <a:pt x="3288205" y="986731"/>
                  </a:lnTo>
                  <a:cubicBezTo>
                    <a:pt x="3250278" y="948804"/>
                    <a:pt x="3188724" y="948804"/>
                    <a:pt x="3151418" y="986731"/>
                  </a:cubicBezTo>
                  <a:lnTo>
                    <a:pt x="1862512" y="2274394"/>
                  </a:lnTo>
                  <a:cubicBezTo>
                    <a:pt x="1719507" y="2417398"/>
                    <a:pt x="1487591" y="2441025"/>
                    <a:pt x="1331530" y="2312321"/>
                  </a:cubicBezTo>
                  <a:cubicBezTo>
                    <a:pt x="1152463" y="2164964"/>
                    <a:pt x="1143137" y="1898852"/>
                    <a:pt x="1302929" y="1739060"/>
                  </a:cubicBezTo>
                  <a:lnTo>
                    <a:pt x="2603027" y="438962"/>
                  </a:lnTo>
                  <a:cubicBezTo>
                    <a:pt x="2640954" y="401034"/>
                    <a:pt x="2640954" y="339480"/>
                    <a:pt x="2603027" y="302175"/>
                  </a:cubicBezTo>
                  <a:lnTo>
                    <a:pt x="2603027" y="302175"/>
                  </a:lnTo>
                  <a:cubicBezTo>
                    <a:pt x="2565099" y="264248"/>
                    <a:pt x="2503546" y="264248"/>
                    <a:pt x="2466240" y="302175"/>
                  </a:cubicBezTo>
                  <a:lnTo>
                    <a:pt x="1202826" y="1564967"/>
                  </a:lnTo>
                  <a:cubicBezTo>
                    <a:pt x="1179199" y="1476677"/>
                    <a:pt x="1175468" y="1327455"/>
                    <a:pt x="1302929" y="1191290"/>
                  </a:cubicBezTo>
                  <a:lnTo>
                    <a:pt x="2329453" y="164766"/>
                  </a:lnTo>
                  <a:cubicBezTo>
                    <a:pt x="2367380" y="126839"/>
                    <a:pt x="2367380" y="65906"/>
                    <a:pt x="2329453" y="27979"/>
                  </a:cubicBezTo>
                  <a:lnTo>
                    <a:pt x="2329453" y="27979"/>
                  </a:lnTo>
                  <a:cubicBezTo>
                    <a:pt x="2291526" y="-9326"/>
                    <a:pt x="2230593" y="-9326"/>
                    <a:pt x="2192666" y="27979"/>
                  </a:cubicBezTo>
                  <a:lnTo>
                    <a:pt x="1166142" y="1055125"/>
                  </a:lnTo>
                  <a:cubicBezTo>
                    <a:pt x="1120754" y="1100513"/>
                    <a:pt x="1084070" y="1152119"/>
                    <a:pt x="1057334" y="1206834"/>
                  </a:cubicBezTo>
                  <a:lnTo>
                    <a:pt x="20240" y="2939054"/>
                  </a:lnTo>
                  <a:cubicBezTo>
                    <a:pt x="-24526" y="3013665"/>
                    <a:pt x="7805" y="3112525"/>
                    <a:pt x="89256" y="3142991"/>
                  </a:cubicBezTo>
                  <a:cubicBezTo>
                    <a:pt x="168841" y="3172835"/>
                    <a:pt x="243452" y="3218846"/>
                    <a:pt x="307493" y="3282887"/>
                  </a:cubicBezTo>
                  <a:cubicBezTo>
                    <a:pt x="371534" y="3346928"/>
                    <a:pt x="417545" y="3421539"/>
                    <a:pt x="447389" y="3501124"/>
                  </a:cubicBezTo>
                  <a:cubicBezTo>
                    <a:pt x="477855" y="3583196"/>
                    <a:pt x="576093" y="3615528"/>
                    <a:pt x="651326" y="3570761"/>
                  </a:cubicBezTo>
                  <a:lnTo>
                    <a:pt x="2382924" y="2533046"/>
                  </a:lnTo>
                  <a:cubicBezTo>
                    <a:pt x="2438261" y="2505688"/>
                    <a:pt x="2489245" y="2469626"/>
                    <a:pt x="2534634" y="2424238"/>
                  </a:cubicBezTo>
                  <a:lnTo>
                    <a:pt x="3561779" y="1397092"/>
                  </a:lnTo>
                  <a:cubicBezTo>
                    <a:pt x="3599084" y="1359165"/>
                    <a:pt x="3599084" y="1298233"/>
                    <a:pt x="3561779" y="1260305"/>
                  </a:cubicBezTo>
                  <a:lnTo>
                    <a:pt x="3561779" y="1260305"/>
                  </a:lnTo>
                  <a:close/>
                  <a:moveTo>
                    <a:pt x="635782" y="3353145"/>
                  </a:moveTo>
                  <a:cubicBezTo>
                    <a:pt x="606559" y="3262369"/>
                    <a:pt x="558684" y="3176566"/>
                    <a:pt x="485938" y="3103820"/>
                  </a:cubicBezTo>
                  <a:cubicBezTo>
                    <a:pt x="413814" y="3031696"/>
                    <a:pt x="327389" y="2983821"/>
                    <a:pt x="235991" y="2953976"/>
                  </a:cubicBezTo>
                  <a:lnTo>
                    <a:pt x="1023137" y="1640200"/>
                  </a:lnTo>
                  <a:cubicBezTo>
                    <a:pt x="1034329" y="1674397"/>
                    <a:pt x="1047386" y="1707350"/>
                    <a:pt x="1064174" y="1739060"/>
                  </a:cubicBezTo>
                  <a:cubicBezTo>
                    <a:pt x="947283" y="1958540"/>
                    <a:pt x="980858" y="2237710"/>
                    <a:pt x="1166142" y="2423616"/>
                  </a:cubicBezTo>
                  <a:cubicBezTo>
                    <a:pt x="1352048" y="2608278"/>
                    <a:pt x="1631218" y="2642475"/>
                    <a:pt x="1850699" y="2525585"/>
                  </a:cubicBezTo>
                  <a:cubicBezTo>
                    <a:pt x="1882408" y="2542372"/>
                    <a:pt x="1915361" y="2556051"/>
                    <a:pt x="1949558" y="2566621"/>
                  </a:cubicBezTo>
                  <a:lnTo>
                    <a:pt x="635782" y="3353145"/>
                  </a:lnTo>
                  <a:close/>
                </a:path>
              </a:pathLst>
            </a:custGeom>
            <a:solidFill>
              <a:srgbClr val="27384D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C36CEFB-B184-4980-B913-66FAB0B7987F}"/>
                </a:ext>
              </a:extLst>
            </p:cNvPr>
            <p:cNvSpPr/>
            <p:nvPr/>
          </p:nvSpPr>
          <p:spPr>
            <a:xfrm>
              <a:off x="4329928" y="3387773"/>
              <a:ext cx="4234190" cy="806611"/>
            </a:xfrm>
            <a:custGeom>
              <a:avLst/>
              <a:gdLst>
                <a:gd name="connsiteX0" fmla="*/ 4184437 w 4234190"/>
                <a:gd name="connsiteY0" fmla="*/ 706508 h 806611"/>
                <a:gd name="connsiteX1" fmla="*/ 208911 w 4234190"/>
                <a:gd name="connsiteY1" fmla="*/ 706508 h 806611"/>
                <a:gd name="connsiteX2" fmla="*/ 652225 w 4234190"/>
                <a:gd name="connsiteY2" fmla="*/ 494489 h 806611"/>
                <a:gd name="connsiteX3" fmla="*/ 736162 w 4234190"/>
                <a:gd name="connsiteY3" fmla="*/ 75423 h 806611"/>
                <a:gd name="connsiteX4" fmla="*/ 733675 w 4234190"/>
                <a:gd name="connsiteY4" fmla="*/ 72936 h 806611"/>
                <a:gd name="connsiteX5" fmla="*/ 731188 w 4234190"/>
                <a:gd name="connsiteY5" fmla="*/ 70449 h 806611"/>
                <a:gd name="connsiteX6" fmla="*/ 312123 w 4234190"/>
                <a:gd name="connsiteY6" fmla="*/ 154387 h 806611"/>
                <a:gd name="connsiteX7" fmla="*/ 0 w 4234190"/>
                <a:gd name="connsiteY7" fmla="*/ 806611 h 806611"/>
                <a:gd name="connsiteX8" fmla="*/ 4184437 w 4234190"/>
                <a:gd name="connsiteY8" fmla="*/ 806611 h 806611"/>
                <a:gd name="connsiteX9" fmla="*/ 4234178 w 4234190"/>
                <a:gd name="connsiteY9" fmla="*/ 756871 h 806611"/>
                <a:gd name="connsiteX10" fmla="*/ 4184437 w 4234190"/>
                <a:gd name="connsiteY10" fmla="*/ 706508 h 80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34190" h="806611">
                  <a:moveTo>
                    <a:pt x="4184437" y="706508"/>
                  </a:moveTo>
                  <a:lnTo>
                    <a:pt x="208911" y="706508"/>
                  </a:lnTo>
                  <a:lnTo>
                    <a:pt x="652225" y="494489"/>
                  </a:lnTo>
                  <a:cubicBezTo>
                    <a:pt x="812639" y="417390"/>
                    <a:pt x="860514" y="202884"/>
                    <a:pt x="736162" y="75423"/>
                  </a:cubicBezTo>
                  <a:cubicBezTo>
                    <a:pt x="735541" y="74801"/>
                    <a:pt x="734297" y="73558"/>
                    <a:pt x="733675" y="72936"/>
                  </a:cubicBezTo>
                  <a:cubicBezTo>
                    <a:pt x="733054" y="72314"/>
                    <a:pt x="731810" y="71071"/>
                    <a:pt x="731188" y="70449"/>
                  </a:cubicBezTo>
                  <a:cubicBezTo>
                    <a:pt x="604350" y="-53903"/>
                    <a:pt x="389221" y="-6027"/>
                    <a:pt x="312123" y="154387"/>
                  </a:cubicBezTo>
                  <a:lnTo>
                    <a:pt x="0" y="806611"/>
                  </a:lnTo>
                  <a:lnTo>
                    <a:pt x="4184437" y="806611"/>
                  </a:lnTo>
                  <a:cubicBezTo>
                    <a:pt x="4211795" y="806611"/>
                    <a:pt x="4234178" y="784228"/>
                    <a:pt x="4234178" y="756871"/>
                  </a:cubicBezTo>
                  <a:cubicBezTo>
                    <a:pt x="4234800" y="728892"/>
                    <a:pt x="4212416" y="706508"/>
                    <a:pt x="4184437" y="706508"/>
                  </a:cubicBezTo>
                  <a:close/>
                </a:path>
              </a:pathLst>
            </a:custGeom>
            <a:solidFill>
              <a:srgbClr val="27384D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067B0E-B3C3-4934-84CA-50C37DEC25B1}"/>
              </a:ext>
            </a:extLst>
          </p:cNvPr>
          <p:cNvSpPr txBox="1"/>
          <p:nvPr/>
        </p:nvSpPr>
        <p:spPr>
          <a:xfrm>
            <a:off x="2721330" y="2277306"/>
            <a:ext cx="1120117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600" b="1">
                <a:solidFill>
                  <a:srgbClr val="27384D"/>
                </a:solidFill>
                <a:latin typeface="Delichia"/>
                <a:cs typeface="DaunPenh" panose="020B0604020202020204" pitchFamily="2" charset="0"/>
              </a:rPr>
              <a:t>MindCard</a:t>
            </a:r>
          </a:p>
        </p:txBody>
      </p:sp>
      <p:sp>
        <p:nvSpPr>
          <p:cNvPr id="41" name="D7190A">
            <a:extLst>
              <a:ext uri="{FF2B5EF4-FFF2-40B4-BE49-F238E27FC236}">
                <a16:creationId xmlns:a16="http://schemas.microsoft.com/office/drawing/2014/main" id="{51D319F1-80F6-4A6A-BB40-AAEB91D0B33F}"/>
              </a:ext>
            </a:extLst>
          </p:cNvPr>
          <p:cNvSpPr txBox="1"/>
          <p:nvPr/>
        </p:nvSpPr>
        <p:spPr>
          <a:xfrm>
            <a:off x="0" y="-850900"/>
            <a:ext cx="501419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>
                <a:noFill/>
              </a:rPr>
              <a:t>C:\Users\admin\Desktop\Flashcard\assets\img\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A06A161-BED3-4E51-8013-D25603529A81}"/>
              </a:ext>
            </a:extLst>
          </p:cNvPr>
          <p:cNvGrpSpPr/>
          <p:nvPr/>
        </p:nvGrpSpPr>
        <p:grpSpPr>
          <a:xfrm>
            <a:off x="3352800" y="711589"/>
            <a:ext cx="5486400" cy="5434821"/>
            <a:chOff x="4329928" y="0"/>
            <a:chExt cx="4234190" cy="41943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D070897-2694-4228-9530-058206B42690}"/>
                </a:ext>
              </a:extLst>
            </p:cNvPr>
            <p:cNvSpPr/>
            <p:nvPr/>
          </p:nvSpPr>
          <p:spPr>
            <a:xfrm>
              <a:off x="5866876" y="182175"/>
              <a:ext cx="2506972" cy="2475254"/>
            </a:xfrm>
            <a:custGeom>
              <a:avLst/>
              <a:gdLst>
                <a:gd name="connsiteX0" fmla="*/ 1263455 w 2506972"/>
                <a:gd name="connsiteY0" fmla="*/ 0 h 2475254"/>
                <a:gd name="connsiteX1" fmla="*/ 728742 w 2506972"/>
                <a:gd name="connsiteY1" fmla="*/ 465697 h 2475254"/>
                <a:gd name="connsiteX2" fmla="*/ 41 w 2506972"/>
                <a:gd name="connsiteY2" fmla="*/ 1234191 h 2475254"/>
                <a:gd name="connsiteX3" fmla="*/ 235065 w 2506972"/>
                <a:gd name="connsiteY3" fmla="*/ 1408906 h 2475254"/>
                <a:gd name="connsiteX4" fmla="*/ 365635 w 2506972"/>
                <a:gd name="connsiteY4" fmla="*/ 1334916 h 2475254"/>
                <a:gd name="connsiteX5" fmla="*/ 226361 w 2506972"/>
                <a:gd name="connsiteY5" fmla="*/ 1479164 h 2475254"/>
                <a:gd name="connsiteX6" fmla="*/ 199003 w 2506972"/>
                <a:gd name="connsiteY6" fmla="*/ 1775121 h 2475254"/>
                <a:gd name="connsiteX7" fmla="*/ 308433 w 2506972"/>
                <a:gd name="connsiteY7" fmla="*/ 2127659 h 2475254"/>
                <a:gd name="connsiteX8" fmla="*/ 892886 w 2506972"/>
                <a:gd name="connsiteY8" fmla="*/ 2301751 h 2475254"/>
                <a:gd name="connsiteX9" fmla="*/ 1030917 w 2506972"/>
                <a:gd name="connsiteY9" fmla="*/ 2224653 h 2475254"/>
                <a:gd name="connsiteX10" fmla="*/ 1024699 w 2506972"/>
                <a:gd name="connsiteY10" fmla="*/ 2240819 h 2475254"/>
                <a:gd name="connsiteX11" fmla="*/ 1203144 w 2506972"/>
                <a:gd name="connsiteY11" fmla="*/ 2475222 h 2475254"/>
                <a:gd name="connsiteX12" fmla="*/ 1987182 w 2506972"/>
                <a:gd name="connsiteY12" fmla="*/ 1749008 h 2475254"/>
                <a:gd name="connsiteX13" fmla="*/ 2506972 w 2506972"/>
                <a:gd name="connsiteY13" fmla="*/ 1159580 h 2475254"/>
                <a:gd name="connsiteX14" fmla="*/ 1263455 w 2506972"/>
                <a:gd name="connsiteY14" fmla="*/ 0 h 247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6972" h="2475254">
                  <a:moveTo>
                    <a:pt x="1263455" y="0"/>
                  </a:moveTo>
                  <a:cubicBezTo>
                    <a:pt x="1263455" y="0"/>
                    <a:pt x="752369" y="448288"/>
                    <a:pt x="728742" y="465697"/>
                  </a:cubicBezTo>
                  <a:cubicBezTo>
                    <a:pt x="705115" y="483107"/>
                    <a:pt x="-6177" y="1210565"/>
                    <a:pt x="41" y="1234191"/>
                  </a:cubicBezTo>
                  <a:cubicBezTo>
                    <a:pt x="5636" y="1257196"/>
                    <a:pt x="129366" y="1438128"/>
                    <a:pt x="235065" y="1408906"/>
                  </a:cubicBezTo>
                  <a:cubicBezTo>
                    <a:pt x="255583" y="1403310"/>
                    <a:pt x="302837" y="1375952"/>
                    <a:pt x="365635" y="1334916"/>
                  </a:cubicBezTo>
                  <a:cubicBezTo>
                    <a:pt x="298485" y="1408284"/>
                    <a:pt x="248122" y="1461755"/>
                    <a:pt x="226361" y="1479164"/>
                  </a:cubicBezTo>
                  <a:cubicBezTo>
                    <a:pt x="226361" y="1479164"/>
                    <a:pt x="199003" y="1709837"/>
                    <a:pt x="199003" y="1775121"/>
                  </a:cubicBezTo>
                  <a:cubicBezTo>
                    <a:pt x="199003" y="1841028"/>
                    <a:pt x="291645" y="2104032"/>
                    <a:pt x="308433" y="2127659"/>
                  </a:cubicBezTo>
                  <a:cubicBezTo>
                    <a:pt x="324599" y="2151286"/>
                    <a:pt x="849363" y="2301751"/>
                    <a:pt x="892886" y="2301751"/>
                  </a:cubicBezTo>
                  <a:cubicBezTo>
                    <a:pt x="913404" y="2301751"/>
                    <a:pt x="971228" y="2266311"/>
                    <a:pt x="1030917" y="2224653"/>
                  </a:cubicBezTo>
                  <a:cubicBezTo>
                    <a:pt x="1027808" y="2230871"/>
                    <a:pt x="1025943" y="2236467"/>
                    <a:pt x="1024699" y="2240819"/>
                  </a:cubicBezTo>
                  <a:cubicBezTo>
                    <a:pt x="994855" y="2346518"/>
                    <a:pt x="1178895" y="2469004"/>
                    <a:pt x="1203144" y="2475222"/>
                  </a:cubicBezTo>
                  <a:cubicBezTo>
                    <a:pt x="1226771" y="2480818"/>
                    <a:pt x="1969773" y="1772013"/>
                    <a:pt x="1987182" y="1749008"/>
                  </a:cubicBezTo>
                  <a:cubicBezTo>
                    <a:pt x="2005213" y="1725381"/>
                    <a:pt x="2506972" y="1159580"/>
                    <a:pt x="2506972" y="1159580"/>
                  </a:cubicBezTo>
                  <a:cubicBezTo>
                    <a:pt x="2339098" y="1116057"/>
                    <a:pt x="1280864" y="1279580"/>
                    <a:pt x="1263455" y="0"/>
                  </a:cubicBezTo>
                  <a:close/>
                </a:path>
              </a:pathLst>
            </a:custGeom>
            <a:solidFill>
              <a:srgbClr val="8FB397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EFC5EDB-1A16-429B-A536-E5087044196C}"/>
                </a:ext>
              </a:extLst>
            </p:cNvPr>
            <p:cNvSpPr/>
            <p:nvPr/>
          </p:nvSpPr>
          <p:spPr>
            <a:xfrm>
              <a:off x="5091721" y="1880820"/>
              <a:ext cx="1546176" cy="1588593"/>
            </a:xfrm>
            <a:custGeom>
              <a:avLst/>
              <a:gdLst>
                <a:gd name="connsiteX0" fmla="*/ 606698 w 1546176"/>
                <a:gd name="connsiteY0" fmla="*/ 0 h 1588593"/>
                <a:gd name="connsiteX1" fmla="*/ 1546176 w 1546176"/>
                <a:gd name="connsiteY1" fmla="*/ 958130 h 1588593"/>
                <a:gd name="connsiteX2" fmla="*/ 508461 w 1546176"/>
                <a:gd name="connsiteY2" fmla="*/ 1588594 h 1588593"/>
                <a:gd name="connsiteX3" fmla="*/ 305767 w 1546176"/>
                <a:gd name="connsiteY3" fmla="*/ 1445589 h 1588593"/>
                <a:gd name="connsiteX4" fmla="*/ 6079 w 1546176"/>
                <a:gd name="connsiteY4" fmla="*/ 1155228 h 1588593"/>
                <a:gd name="connsiteX5" fmla="*/ 6079 w 1546176"/>
                <a:gd name="connsiteY5" fmla="*/ 1021550 h 1588593"/>
                <a:gd name="connsiteX6" fmla="*/ 606698 w 1546176"/>
                <a:gd name="connsiteY6" fmla="*/ 0 h 158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76" h="1588593">
                  <a:moveTo>
                    <a:pt x="606698" y="0"/>
                  </a:moveTo>
                  <a:cubicBezTo>
                    <a:pt x="557580" y="595645"/>
                    <a:pt x="846076" y="1019685"/>
                    <a:pt x="1546176" y="958130"/>
                  </a:cubicBezTo>
                  <a:lnTo>
                    <a:pt x="508461" y="1588594"/>
                  </a:lnTo>
                  <a:cubicBezTo>
                    <a:pt x="508461" y="1588594"/>
                    <a:pt x="310120" y="1459890"/>
                    <a:pt x="305767" y="1445589"/>
                  </a:cubicBezTo>
                  <a:cubicBezTo>
                    <a:pt x="301415" y="1431911"/>
                    <a:pt x="6079" y="1155228"/>
                    <a:pt x="6079" y="1155228"/>
                  </a:cubicBezTo>
                  <a:cubicBezTo>
                    <a:pt x="6079" y="1155228"/>
                    <a:pt x="-7599" y="1049529"/>
                    <a:pt x="6079" y="1021550"/>
                  </a:cubicBezTo>
                  <a:cubicBezTo>
                    <a:pt x="20380" y="994814"/>
                    <a:pt x="606698" y="0"/>
                    <a:pt x="606698" y="0"/>
                  </a:cubicBezTo>
                  <a:close/>
                </a:path>
              </a:pathLst>
            </a:custGeom>
            <a:solidFill>
              <a:srgbClr val="F9C482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9740F1-A1FD-4F7B-855F-37252E5A2AA9}"/>
                </a:ext>
              </a:extLst>
            </p:cNvPr>
            <p:cNvSpPr/>
            <p:nvPr/>
          </p:nvSpPr>
          <p:spPr>
            <a:xfrm>
              <a:off x="4934555" y="0"/>
              <a:ext cx="3589757" cy="3590983"/>
            </a:xfrm>
            <a:custGeom>
              <a:avLst/>
              <a:gdLst>
                <a:gd name="connsiteX0" fmla="*/ 3561779 w 3589757"/>
                <a:gd name="connsiteY0" fmla="*/ 1260305 h 3590983"/>
                <a:gd name="connsiteX1" fmla="*/ 3424992 w 3589757"/>
                <a:gd name="connsiteY1" fmla="*/ 1260305 h 3590983"/>
                <a:gd name="connsiteX2" fmla="*/ 2398468 w 3589757"/>
                <a:gd name="connsiteY2" fmla="*/ 2286829 h 3590983"/>
                <a:gd name="connsiteX3" fmla="*/ 2024791 w 3589757"/>
                <a:gd name="connsiteY3" fmla="*/ 2386932 h 3590983"/>
                <a:gd name="connsiteX4" fmla="*/ 3288205 w 3589757"/>
                <a:gd name="connsiteY4" fmla="*/ 1123518 h 3590983"/>
                <a:gd name="connsiteX5" fmla="*/ 3288205 w 3589757"/>
                <a:gd name="connsiteY5" fmla="*/ 986731 h 3590983"/>
                <a:gd name="connsiteX6" fmla="*/ 3288205 w 3589757"/>
                <a:gd name="connsiteY6" fmla="*/ 986731 h 3590983"/>
                <a:gd name="connsiteX7" fmla="*/ 3151418 w 3589757"/>
                <a:gd name="connsiteY7" fmla="*/ 986731 h 3590983"/>
                <a:gd name="connsiteX8" fmla="*/ 1862512 w 3589757"/>
                <a:gd name="connsiteY8" fmla="*/ 2274394 h 3590983"/>
                <a:gd name="connsiteX9" fmla="*/ 1331530 w 3589757"/>
                <a:gd name="connsiteY9" fmla="*/ 2312321 h 3590983"/>
                <a:gd name="connsiteX10" fmla="*/ 1302929 w 3589757"/>
                <a:gd name="connsiteY10" fmla="*/ 1739060 h 3590983"/>
                <a:gd name="connsiteX11" fmla="*/ 2603027 w 3589757"/>
                <a:gd name="connsiteY11" fmla="*/ 438962 h 3590983"/>
                <a:gd name="connsiteX12" fmla="*/ 2603027 w 3589757"/>
                <a:gd name="connsiteY12" fmla="*/ 302175 h 3590983"/>
                <a:gd name="connsiteX13" fmla="*/ 2603027 w 3589757"/>
                <a:gd name="connsiteY13" fmla="*/ 302175 h 3590983"/>
                <a:gd name="connsiteX14" fmla="*/ 2466240 w 3589757"/>
                <a:gd name="connsiteY14" fmla="*/ 302175 h 3590983"/>
                <a:gd name="connsiteX15" fmla="*/ 1202826 w 3589757"/>
                <a:gd name="connsiteY15" fmla="*/ 1564967 h 3590983"/>
                <a:gd name="connsiteX16" fmla="*/ 1302929 w 3589757"/>
                <a:gd name="connsiteY16" fmla="*/ 1191290 h 3590983"/>
                <a:gd name="connsiteX17" fmla="*/ 2329453 w 3589757"/>
                <a:gd name="connsiteY17" fmla="*/ 164766 h 3590983"/>
                <a:gd name="connsiteX18" fmla="*/ 2329453 w 3589757"/>
                <a:gd name="connsiteY18" fmla="*/ 27979 h 3590983"/>
                <a:gd name="connsiteX19" fmla="*/ 2329453 w 3589757"/>
                <a:gd name="connsiteY19" fmla="*/ 27979 h 3590983"/>
                <a:gd name="connsiteX20" fmla="*/ 2192666 w 3589757"/>
                <a:gd name="connsiteY20" fmla="*/ 27979 h 3590983"/>
                <a:gd name="connsiteX21" fmla="*/ 1166142 w 3589757"/>
                <a:gd name="connsiteY21" fmla="*/ 1055125 h 3590983"/>
                <a:gd name="connsiteX22" fmla="*/ 1057334 w 3589757"/>
                <a:gd name="connsiteY22" fmla="*/ 1206834 h 3590983"/>
                <a:gd name="connsiteX23" fmla="*/ 20240 w 3589757"/>
                <a:gd name="connsiteY23" fmla="*/ 2939054 h 3590983"/>
                <a:gd name="connsiteX24" fmla="*/ 89256 w 3589757"/>
                <a:gd name="connsiteY24" fmla="*/ 3142991 h 3590983"/>
                <a:gd name="connsiteX25" fmla="*/ 307493 w 3589757"/>
                <a:gd name="connsiteY25" fmla="*/ 3282887 h 3590983"/>
                <a:gd name="connsiteX26" fmla="*/ 447389 w 3589757"/>
                <a:gd name="connsiteY26" fmla="*/ 3501124 h 3590983"/>
                <a:gd name="connsiteX27" fmla="*/ 651326 w 3589757"/>
                <a:gd name="connsiteY27" fmla="*/ 3570761 h 3590983"/>
                <a:gd name="connsiteX28" fmla="*/ 2382924 w 3589757"/>
                <a:gd name="connsiteY28" fmla="*/ 2533046 h 3590983"/>
                <a:gd name="connsiteX29" fmla="*/ 2534634 w 3589757"/>
                <a:gd name="connsiteY29" fmla="*/ 2424238 h 3590983"/>
                <a:gd name="connsiteX30" fmla="*/ 3561779 w 3589757"/>
                <a:gd name="connsiteY30" fmla="*/ 1397092 h 3590983"/>
                <a:gd name="connsiteX31" fmla="*/ 3561779 w 3589757"/>
                <a:gd name="connsiteY31" fmla="*/ 1260305 h 3590983"/>
                <a:gd name="connsiteX32" fmla="*/ 3561779 w 3589757"/>
                <a:gd name="connsiteY32" fmla="*/ 1260305 h 3590983"/>
                <a:gd name="connsiteX33" fmla="*/ 635782 w 3589757"/>
                <a:gd name="connsiteY33" fmla="*/ 3353145 h 3590983"/>
                <a:gd name="connsiteX34" fmla="*/ 485938 w 3589757"/>
                <a:gd name="connsiteY34" fmla="*/ 3103820 h 3590983"/>
                <a:gd name="connsiteX35" fmla="*/ 235991 w 3589757"/>
                <a:gd name="connsiteY35" fmla="*/ 2953976 h 3590983"/>
                <a:gd name="connsiteX36" fmla="*/ 1023137 w 3589757"/>
                <a:gd name="connsiteY36" fmla="*/ 1640200 h 3590983"/>
                <a:gd name="connsiteX37" fmla="*/ 1064174 w 3589757"/>
                <a:gd name="connsiteY37" fmla="*/ 1739060 h 3590983"/>
                <a:gd name="connsiteX38" fmla="*/ 1166142 w 3589757"/>
                <a:gd name="connsiteY38" fmla="*/ 2423616 h 3590983"/>
                <a:gd name="connsiteX39" fmla="*/ 1850699 w 3589757"/>
                <a:gd name="connsiteY39" fmla="*/ 2525585 h 3590983"/>
                <a:gd name="connsiteX40" fmla="*/ 1949558 w 3589757"/>
                <a:gd name="connsiteY40" fmla="*/ 2566621 h 3590983"/>
                <a:gd name="connsiteX41" fmla="*/ 635782 w 3589757"/>
                <a:gd name="connsiteY41" fmla="*/ 3353145 h 359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89757" h="3590983">
                  <a:moveTo>
                    <a:pt x="3561779" y="1260305"/>
                  </a:moveTo>
                  <a:cubicBezTo>
                    <a:pt x="3523852" y="1222378"/>
                    <a:pt x="3462919" y="1222378"/>
                    <a:pt x="3424992" y="1260305"/>
                  </a:cubicBezTo>
                  <a:lnTo>
                    <a:pt x="2398468" y="2286829"/>
                  </a:lnTo>
                  <a:cubicBezTo>
                    <a:pt x="2300230" y="2375119"/>
                    <a:pt x="2113081" y="2410559"/>
                    <a:pt x="2024791" y="2386932"/>
                  </a:cubicBezTo>
                  <a:lnTo>
                    <a:pt x="3288205" y="1123518"/>
                  </a:lnTo>
                  <a:cubicBezTo>
                    <a:pt x="3326132" y="1085591"/>
                    <a:pt x="3326132" y="1024037"/>
                    <a:pt x="3288205" y="986731"/>
                  </a:cubicBezTo>
                  <a:lnTo>
                    <a:pt x="3288205" y="986731"/>
                  </a:lnTo>
                  <a:cubicBezTo>
                    <a:pt x="3250278" y="948804"/>
                    <a:pt x="3188724" y="948804"/>
                    <a:pt x="3151418" y="986731"/>
                  </a:cubicBezTo>
                  <a:lnTo>
                    <a:pt x="1862512" y="2274394"/>
                  </a:lnTo>
                  <a:cubicBezTo>
                    <a:pt x="1719507" y="2417398"/>
                    <a:pt x="1487591" y="2441025"/>
                    <a:pt x="1331530" y="2312321"/>
                  </a:cubicBezTo>
                  <a:cubicBezTo>
                    <a:pt x="1152463" y="2164964"/>
                    <a:pt x="1143137" y="1898852"/>
                    <a:pt x="1302929" y="1739060"/>
                  </a:cubicBezTo>
                  <a:lnTo>
                    <a:pt x="2603027" y="438962"/>
                  </a:lnTo>
                  <a:cubicBezTo>
                    <a:pt x="2640954" y="401034"/>
                    <a:pt x="2640954" y="339480"/>
                    <a:pt x="2603027" y="302175"/>
                  </a:cubicBezTo>
                  <a:lnTo>
                    <a:pt x="2603027" y="302175"/>
                  </a:lnTo>
                  <a:cubicBezTo>
                    <a:pt x="2565099" y="264248"/>
                    <a:pt x="2503546" y="264248"/>
                    <a:pt x="2466240" y="302175"/>
                  </a:cubicBezTo>
                  <a:lnTo>
                    <a:pt x="1202826" y="1564967"/>
                  </a:lnTo>
                  <a:cubicBezTo>
                    <a:pt x="1179199" y="1476677"/>
                    <a:pt x="1175468" y="1327455"/>
                    <a:pt x="1302929" y="1191290"/>
                  </a:cubicBezTo>
                  <a:lnTo>
                    <a:pt x="2329453" y="164766"/>
                  </a:lnTo>
                  <a:cubicBezTo>
                    <a:pt x="2367380" y="126839"/>
                    <a:pt x="2367380" y="65906"/>
                    <a:pt x="2329453" y="27979"/>
                  </a:cubicBezTo>
                  <a:lnTo>
                    <a:pt x="2329453" y="27979"/>
                  </a:lnTo>
                  <a:cubicBezTo>
                    <a:pt x="2291526" y="-9326"/>
                    <a:pt x="2230593" y="-9326"/>
                    <a:pt x="2192666" y="27979"/>
                  </a:cubicBezTo>
                  <a:lnTo>
                    <a:pt x="1166142" y="1055125"/>
                  </a:lnTo>
                  <a:cubicBezTo>
                    <a:pt x="1120754" y="1100513"/>
                    <a:pt x="1084070" y="1152119"/>
                    <a:pt x="1057334" y="1206834"/>
                  </a:cubicBezTo>
                  <a:lnTo>
                    <a:pt x="20240" y="2939054"/>
                  </a:lnTo>
                  <a:cubicBezTo>
                    <a:pt x="-24526" y="3013665"/>
                    <a:pt x="7805" y="3112525"/>
                    <a:pt x="89256" y="3142991"/>
                  </a:cubicBezTo>
                  <a:cubicBezTo>
                    <a:pt x="168841" y="3172835"/>
                    <a:pt x="243452" y="3218846"/>
                    <a:pt x="307493" y="3282887"/>
                  </a:cubicBezTo>
                  <a:cubicBezTo>
                    <a:pt x="371534" y="3346928"/>
                    <a:pt x="417545" y="3421539"/>
                    <a:pt x="447389" y="3501124"/>
                  </a:cubicBezTo>
                  <a:cubicBezTo>
                    <a:pt x="477855" y="3583196"/>
                    <a:pt x="576093" y="3615528"/>
                    <a:pt x="651326" y="3570761"/>
                  </a:cubicBezTo>
                  <a:lnTo>
                    <a:pt x="2382924" y="2533046"/>
                  </a:lnTo>
                  <a:cubicBezTo>
                    <a:pt x="2438261" y="2505688"/>
                    <a:pt x="2489245" y="2469626"/>
                    <a:pt x="2534634" y="2424238"/>
                  </a:cubicBezTo>
                  <a:lnTo>
                    <a:pt x="3561779" y="1397092"/>
                  </a:lnTo>
                  <a:cubicBezTo>
                    <a:pt x="3599084" y="1359165"/>
                    <a:pt x="3599084" y="1298233"/>
                    <a:pt x="3561779" y="1260305"/>
                  </a:cubicBezTo>
                  <a:lnTo>
                    <a:pt x="3561779" y="1260305"/>
                  </a:lnTo>
                  <a:close/>
                  <a:moveTo>
                    <a:pt x="635782" y="3353145"/>
                  </a:moveTo>
                  <a:cubicBezTo>
                    <a:pt x="606559" y="3262369"/>
                    <a:pt x="558684" y="3176566"/>
                    <a:pt x="485938" y="3103820"/>
                  </a:cubicBezTo>
                  <a:cubicBezTo>
                    <a:pt x="413814" y="3031696"/>
                    <a:pt x="327389" y="2983821"/>
                    <a:pt x="235991" y="2953976"/>
                  </a:cubicBezTo>
                  <a:lnTo>
                    <a:pt x="1023137" y="1640200"/>
                  </a:lnTo>
                  <a:cubicBezTo>
                    <a:pt x="1034329" y="1674397"/>
                    <a:pt x="1047386" y="1707350"/>
                    <a:pt x="1064174" y="1739060"/>
                  </a:cubicBezTo>
                  <a:cubicBezTo>
                    <a:pt x="947283" y="1958540"/>
                    <a:pt x="980858" y="2237710"/>
                    <a:pt x="1166142" y="2423616"/>
                  </a:cubicBezTo>
                  <a:cubicBezTo>
                    <a:pt x="1352048" y="2608278"/>
                    <a:pt x="1631218" y="2642475"/>
                    <a:pt x="1850699" y="2525585"/>
                  </a:cubicBezTo>
                  <a:cubicBezTo>
                    <a:pt x="1882408" y="2542372"/>
                    <a:pt x="1915361" y="2556051"/>
                    <a:pt x="1949558" y="2566621"/>
                  </a:cubicBezTo>
                  <a:lnTo>
                    <a:pt x="635782" y="3353145"/>
                  </a:lnTo>
                  <a:close/>
                </a:path>
              </a:pathLst>
            </a:custGeom>
            <a:solidFill>
              <a:srgbClr val="27384D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CB50189-4C33-4FBD-A66C-B637C56FC143}"/>
                </a:ext>
              </a:extLst>
            </p:cNvPr>
            <p:cNvSpPr/>
            <p:nvPr/>
          </p:nvSpPr>
          <p:spPr>
            <a:xfrm>
              <a:off x="4329928" y="3387773"/>
              <a:ext cx="4234190" cy="806611"/>
            </a:xfrm>
            <a:custGeom>
              <a:avLst/>
              <a:gdLst>
                <a:gd name="connsiteX0" fmla="*/ 4184437 w 4234190"/>
                <a:gd name="connsiteY0" fmla="*/ 706508 h 806611"/>
                <a:gd name="connsiteX1" fmla="*/ 208911 w 4234190"/>
                <a:gd name="connsiteY1" fmla="*/ 706508 h 806611"/>
                <a:gd name="connsiteX2" fmla="*/ 652225 w 4234190"/>
                <a:gd name="connsiteY2" fmla="*/ 494489 h 806611"/>
                <a:gd name="connsiteX3" fmla="*/ 736162 w 4234190"/>
                <a:gd name="connsiteY3" fmla="*/ 75423 h 806611"/>
                <a:gd name="connsiteX4" fmla="*/ 733675 w 4234190"/>
                <a:gd name="connsiteY4" fmla="*/ 72936 h 806611"/>
                <a:gd name="connsiteX5" fmla="*/ 731188 w 4234190"/>
                <a:gd name="connsiteY5" fmla="*/ 70449 h 806611"/>
                <a:gd name="connsiteX6" fmla="*/ 312123 w 4234190"/>
                <a:gd name="connsiteY6" fmla="*/ 154387 h 806611"/>
                <a:gd name="connsiteX7" fmla="*/ 0 w 4234190"/>
                <a:gd name="connsiteY7" fmla="*/ 806611 h 806611"/>
                <a:gd name="connsiteX8" fmla="*/ 4184437 w 4234190"/>
                <a:gd name="connsiteY8" fmla="*/ 806611 h 806611"/>
                <a:gd name="connsiteX9" fmla="*/ 4234178 w 4234190"/>
                <a:gd name="connsiteY9" fmla="*/ 756871 h 806611"/>
                <a:gd name="connsiteX10" fmla="*/ 4184437 w 4234190"/>
                <a:gd name="connsiteY10" fmla="*/ 706508 h 80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34190" h="806611">
                  <a:moveTo>
                    <a:pt x="4184437" y="706508"/>
                  </a:moveTo>
                  <a:lnTo>
                    <a:pt x="208911" y="706508"/>
                  </a:lnTo>
                  <a:lnTo>
                    <a:pt x="652225" y="494489"/>
                  </a:lnTo>
                  <a:cubicBezTo>
                    <a:pt x="812639" y="417390"/>
                    <a:pt x="860514" y="202884"/>
                    <a:pt x="736162" y="75423"/>
                  </a:cubicBezTo>
                  <a:cubicBezTo>
                    <a:pt x="735541" y="74801"/>
                    <a:pt x="734297" y="73558"/>
                    <a:pt x="733675" y="72936"/>
                  </a:cubicBezTo>
                  <a:cubicBezTo>
                    <a:pt x="733054" y="72314"/>
                    <a:pt x="731810" y="71071"/>
                    <a:pt x="731188" y="70449"/>
                  </a:cubicBezTo>
                  <a:cubicBezTo>
                    <a:pt x="604350" y="-53903"/>
                    <a:pt x="389221" y="-6027"/>
                    <a:pt x="312123" y="154387"/>
                  </a:cubicBezTo>
                  <a:lnTo>
                    <a:pt x="0" y="806611"/>
                  </a:lnTo>
                  <a:lnTo>
                    <a:pt x="4184437" y="806611"/>
                  </a:lnTo>
                  <a:cubicBezTo>
                    <a:pt x="4211795" y="806611"/>
                    <a:pt x="4234178" y="784228"/>
                    <a:pt x="4234178" y="756871"/>
                  </a:cubicBezTo>
                  <a:cubicBezTo>
                    <a:pt x="4234800" y="728892"/>
                    <a:pt x="4212416" y="706508"/>
                    <a:pt x="4184437" y="706508"/>
                  </a:cubicBezTo>
                  <a:close/>
                </a:path>
              </a:pathLst>
            </a:custGeom>
            <a:solidFill>
              <a:srgbClr val="27384D"/>
            </a:solidFill>
            <a:ln w="62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6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A95EBE-75E6-4A2B-A981-0625EBAAA9B3}"/>
              </a:ext>
            </a:extLst>
          </p:cNvPr>
          <p:cNvGrpSpPr/>
          <p:nvPr/>
        </p:nvGrpSpPr>
        <p:grpSpPr>
          <a:xfrm>
            <a:off x="1524000" y="2590800"/>
            <a:ext cx="12862710" cy="2139047"/>
            <a:chOff x="1155040" y="2745180"/>
            <a:chExt cx="12862710" cy="21390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BB13EC-F2AC-4479-B34A-6AFA9599F90A}"/>
                </a:ext>
              </a:extLst>
            </p:cNvPr>
            <p:cNvGrpSpPr/>
            <p:nvPr/>
          </p:nvGrpSpPr>
          <p:grpSpPr>
            <a:xfrm>
              <a:off x="1155040" y="3038921"/>
              <a:ext cx="1566290" cy="1551565"/>
              <a:chOff x="1155040" y="3011880"/>
              <a:chExt cx="1566290" cy="155156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32541AB3-6FBB-4811-B932-4D52E8375966}"/>
                  </a:ext>
                </a:extLst>
              </p:cNvPr>
              <p:cNvSpPr/>
              <p:nvPr/>
            </p:nvSpPr>
            <p:spPr>
              <a:xfrm>
                <a:off x="1723580" y="3079269"/>
                <a:ext cx="927366" cy="915633"/>
              </a:xfrm>
              <a:custGeom>
                <a:avLst/>
                <a:gdLst>
                  <a:gd name="connsiteX0" fmla="*/ 1263455 w 2506972"/>
                  <a:gd name="connsiteY0" fmla="*/ 0 h 2475254"/>
                  <a:gd name="connsiteX1" fmla="*/ 728742 w 2506972"/>
                  <a:gd name="connsiteY1" fmla="*/ 465697 h 2475254"/>
                  <a:gd name="connsiteX2" fmla="*/ 41 w 2506972"/>
                  <a:gd name="connsiteY2" fmla="*/ 1234191 h 2475254"/>
                  <a:gd name="connsiteX3" fmla="*/ 235065 w 2506972"/>
                  <a:gd name="connsiteY3" fmla="*/ 1408906 h 2475254"/>
                  <a:gd name="connsiteX4" fmla="*/ 365635 w 2506972"/>
                  <a:gd name="connsiteY4" fmla="*/ 1334916 h 2475254"/>
                  <a:gd name="connsiteX5" fmla="*/ 226361 w 2506972"/>
                  <a:gd name="connsiteY5" fmla="*/ 1479164 h 2475254"/>
                  <a:gd name="connsiteX6" fmla="*/ 199003 w 2506972"/>
                  <a:gd name="connsiteY6" fmla="*/ 1775121 h 2475254"/>
                  <a:gd name="connsiteX7" fmla="*/ 308433 w 2506972"/>
                  <a:gd name="connsiteY7" fmla="*/ 2127659 h 2475254"/>
                  <a:gd name="connsiteX8" fmla="*/ 892886 w 2506972"/>
                  <a:gd name="connsiteY8" fmla="*/ 2301751 h 2475254"/>
                  <a:gd name="connsiteX9" fmla="*/ 1030917 w 2506972"/>
                  <a:gd name="connsiteY9" fmla="*/ 2224653 h 2475254"/>
                  <a:gd name="connsiteX10" fmla="*/ 1024699 w 2506972"/>
                  <a:gd name="connsiteY10" fmla="*/ 2240819 h 2475254"/>
                  <a:gd name="connsiteX11" fmla="*/ 1203144 w 2506972"/>
                  <a:gd name="connsiteY11" fmla="*/ 2475222 h 2475254"/>
                  <a:gd name="connsiteX12" fmla="*/ 1987182 w 2506972"/>
                  <a:gd name="connsiteY12" fmla="*/ 1749008 h 2475254"/>
                  <a:gd name="connsiteX13" fmla="*/ 2506972 w 2506972"/>
                  <a:gd name="connsiteY13" fmla="*/ 1159580 h 2475254"/>
                  <a:gd name="connsiteX14" fmla="*/ 1263455 w 2506972"/>
                  <a:gd name="connsiteY14" fmla="*/ 0 h 247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06972" h="2475254">
                    <a:moveTo>
                      <a:pt x="1263455" y="0"/>
                    </a:moveTo>
                    <a:cubicBezTo>
                      <a:pt x="1263455" y="0"/>
                      <a:pt x="752369" y="448288"/>
                      <a:pt x="728742" y="465697"/>
                    </a:cubicBezTo>
                    <a:cubicBezTo>
                      <a:pt x="705115" y="483107"/>
                      <a:pt x="-6177" y="1210565"/>
                      <a:pt x="41" y="1234191"/>
                    </a:cubicBezTo>
                    <a:cubicBezTo>
                      <a:pt x="5636" y="1257196"/>
                      <a:pt x="129366" y="1438128"/>
                      <a:pt x="235065" y="1408906"/>
                    </a:cubicBezTo>
                    <a:cubicBezTo>
                      <a:pt x="255583" y="1403310"/>
                      <a:pt x="302837" y="1375952"/>
                      <a:pt x="365635" y="1334916"/>
                    </a:cubicBezTo>
                    <a:cubicBezTo>
                      <a:pt x="298485" y="1408284"/>
                      <a:pt x="248122" y="1461755"/>
                      <a:pt x="226361" y="1479164"/>
                    </a:cubicBezTo>
                    <a:cubicBezTo>
                      <a:pt x="226361" y="1479164"/>
                      <a:pt x="199003" y="1709837"/>
                      <a:pt x="199003" y="1775121"/>
                    </a:cubicBezTo>
                    <a:cubicBezTo>
                      <a:pt x="199003" y="1841028"/>
                      <a:pt x="291645" y="2104032"/>
                      <a:pt x="308433" y="2127659"/>
                    </a:cubicBezTo>
                    <a:cubicBezTo>
                      <a:pt x="324599" y="2151286"/>
                      <a:pt x="849363" y="2301751"/>
                      <a:pt x="892886" y="2301751"/>
                    </a:cubicBezTo>
                    <a:cubicBezTo>
                      <a:pt x="913404" y="2301751"/>
                      <a:pt x="971228" y="2266311"/>
                      <a:pt x="1030917" y="2224653"/>
                    </a:cubicBezTo>
                    <a:cubicBezTo>
                      <a:pt x="1027808" y="2230871"/>
                      <a:pt x="1025943" y="2236467"/>
                      <a:pt x="1024699" y="2240819"/>
                    </a:cubicBezTo>
                    <a:cubicBezTo>
                      <a:pt x="994855" y="2346518"/>
                      <a:pt x="1178895" y="2469004"/>
                      <a:pt x="1203144" y="2475222"/>
                    </a:cubicBezTo>
                    <a:cubicBezTo>
                      <a:pt x="1226771" y="2480818"/>
                      <a:pt x="1969773" y="1772013"/>
                      <a:pt x="1987182" y="1749008"/>
                    </a:cubicBezTo>
                    <a:cubicBezTo>
                      <a:pt x="2005213" y="1725381"/>
                      <a:pt x="2506972" y="1159580"/>
                      <a:pt x="2506972" y="1159580"/>
                    </a:cubicBezTo>
                    <a:cubicBezTo>
                      <a:pt x="2339098" y="1116057"/>
                      <a:pt x="1280864" y="1279580"/>
                      <a:pt x="1263455" y="0"/>
                    </a:cubicBezTo>
                    <a:close/>
                  </a:path>
                </a:pathLst>
              </a:custGeom>
              <a:solidFill>
                <a:srgbClr val="8FB397"/>
              </a:solidFill>
              <a:ln w="62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B8782D9-B62B-4DB2-AE0C-BBB1112AAFF1}"/>
                  </a:ext>
                </a:extLst>
              </p:cNvPr>
              <p:cNvSpPr/>
              <p:nvPr/>
            </p:nvSpPr>
            <p:spPr>
              <a:xfrm>
                <a:off x="1436839" y="3707623"/>
                <a:ext cx="571954" cy="587644"/>
              </a:xfrm>
              <a:custGeom>
                <a:avLst/>
                <a:gdLst>
                  <a:gd name="connsiteX0" fmla="*/ 606698 w 1546176"/>
                  <a:gd name="connsiteY0" fmla="*/ 0 h 1588593"/>
                  <a:gd name="connsiteX1" fmla="*/ 1546176 w 1546176"/>
                  <a:gd name="connsiteY1" fmla="*/ 958130 h 1588593"/>
                  <a:gd name="connsiteX2" fmla="*/ 508461 w 1546176"/>
                  <a:gd name="connsiteY2" fmla="*/ 1588594 h 1588593"/>
                  <a:gd name="connsiteX3" fmla="*/ 305767 w 1546176"/>
                  <a:gd name="connsiteY3" fmla="*/ 1445589 h 1588593"/>
                  <a:gd name="connsiteX4" fmla="*/ 6079 w 1546176"/>
                  <a:gd name="connsiteY4" fmla="*/ 1155228 h 1588593"/>
                  <a:gd name="connsiteX5" fmla="*/ 6079 w 1546176"/>
                  <a:gd name="connsiteY5" fmla="*/ 1021550 h 1588593"/>
                  <a:gd name="connsiteX6" fmla="*/ 606698 w 1546176"/>
                  <a:gd name="connsiteY6" fmla="*/ 0 h 158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46176" h="1588593">
                    <a:moveTo>
                      <a:pt x="606698" y="0"/>
                    </a:moveTo>
                    <a:cubicBezTo>
                      <a:pt x="557580" y="595645"/>
                      <a:pt x="846076" y="1019685"/>
                      <a:pt x="1546176" y="958130"/>
                    </a:cubicBezTo>
                    <a:lnTo>
                      <a:pt x="508461" y="1588594"/>
                    </a:lnTo>
                    <a:cubicBezTo>
                      <a:pt x="508461" y="1588594"/>
                      <a:pt x="310120" y="1459890"/>
                      <a:pt x="305767" y="1445589"/>
                    </a:cubicBezTo>
                    <a:cubicBezTo>
                      <a:pt x="301415" y="1431911"/>
                      <a:pt x="6079" y="1155228"/>
                      <a:pt x="6079" y="1155228"/>
                    </a:cubicBezTo>
                    <a:cubicBezTo>
                      <a:pt x="6079" y="1155228"/>
                      <a:pt x="-7599" y="1049529"/>
                      <a:pt x="6079" y="1021550"/>
                    </a:cubicBezTo>
                    <a:cubicBezTo>
                      <a:pt x="20380" y="994814"/>
                      <a:pt x="606698" y="0"/>
                      <a:pt x="606698" y="0"/>
                    </a:cubicBezTo>
                    <a:close/>
                  </a:path>
                </a:pathLst>
              </a:custGeom>
              <a:solidFill>
                <a:srgbClr val="F9C482"/>
              </a:solidFill>
              <a:ln w="62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1D745FB-1EFC-421B-8D45-4B918DCB76F8}"/>
                  </a:ext>
                </a:extLst>
              </p:cNvPr>
              <p:cNvSpPr/>
              <p:nvPr/>
            </p:nvSpPr>
            <p:spPr>
              <a:xfrm>
                <a:off x="1378701" y="3011880"/>
                <a:ext cx="1327905" cy="1328358"/>
              </a:xfrm>
              <a:custGeom>
                <a:avLst/>
                <a:gdLst>
                  <a:gd name="connsiteX0" fmla="*/ 3561779 w 3589757"/>
                  <a:gd name="connsiteY0" fmla="*/ 1260305 h 3590983"/>
                  <a:gd name="connsiteX1" fmla="*/ 3424992 w 3589757"/>
                  <a:gd name="connsiteY1" fmla="*/ 1260305 h 3590983"/>
                  <a:gd name="connsiteX2" fmla="*/ 2398468 w 3589757"/>
                  <a:gd name="connsiteY2" fmla="*/ 2286829 h 3590983"/>
                  <a:gd name="connsiteX3" fmla="*/ 2024791 w 3589757"/>
                  <a:gd name="connsiteY3" fmla="*/ 2386932 h 3590983"/>
                  <a:gd name="connsiteX4" fmla="*/ 3288205 w 3589757"/>
                  <a:gd name="connsiteY4" fmla="*/ 1123518 h 3590983"/>
                  <a:gd name="connsiteX5" fmla="*/ 3288205 w 3589757"/>
                  <a:gd name="connsiteY5" fmla="*/ 986731 h 3590983"/>
                  <a:gd name="connsiteX6" fmla="*/ 3288205 w 3589757"/>
                  <a:gd name="connsiteY6" fmla="*/ 986731 h 3590983"/>
                  <a:gd name="connsiteX7" fmla="*/ 3151418 w 3589757"/>
                  <a:gd name="connsiteY7" fmla="*/ 986731 h 3590983"/>
                  <a:gd name="connsiteX8" fmla="*/ 1862512 w 3589757"/>
                  <a:gd name="connsiteY8" fmla="*/ 2274394 h 3590983"/>
                  <a:gd name="connsiteX9" fmla="*/ 1331530 w 3589757"/>
                  <a:gd name="connsiteY9" fmla="*/ 2312321 h 3590983"/>
                  <a:gd name="connsiteX10" fmla="*/ 1302929 w 3589757"/>
                  <a:gd name="connsiteY10" fmla="*/ 1739060 h 3590983"/>
                  <a:gd name="connsiteX11" fmla="*/ 2603027 w 3589757"/>
                  <a:gd name="connsiteY11" fmla="*/ 438962 h 3590983"/>
                  <a:gd name="connsiteX12" fmla="*/ 2603027 w 3589757"/>
                  <a:gd name="connsiteY12" fmla="*/ 302175 h 3590983"/>
                  <a:gd name="connsiteX13" fmla="*/ 2603027 w 3589757"/>
                  <a:gd name="connsiteY13" fmla="*/ 302175 h 3590983"/>
                  <a:gd name="connsiteX14" fmla="*/ 2466240 w 3589757"/>
                  <a:gd name="connsiteY14" fmla="*/ 302175 h 3590983"/>
                  <a:gd name="connsiteX15" fmla="*/ 1202826 w 3589757"/>
                  <a:gd name="connsiteY15" fmla="*/ 1564967 h 3590983"/>
                  <a:gd name="connsiteX16" fmla="*/ 1302929 w 3589757"/>
                  <a:gd name="connsiteY16" fmla="*/ 1191290 h 3590983"/>
                  <a:gd name="connsiteX17" fmla="*/ 2329453 w 3589757"/>
                  <a:gd name="connsiteY17" fmla="*/ 164766 h 3590983"/>
                  <a:gd name="connsiteX18" fmla="*/ 2329453 w 3589757"/>
                  <a:gd name="connsiteY18" fmla="*/ 27979 h 3590983"/>
                  <a:gd name="connsiteX19" fmla="*/ 2329453 w 3589757"/>
                  <a:gd name="connsiteY19" fmla="*/ 27979 h 3590983"/>
                  <a:gd name="connsiteX20" fmla="*/ 2192666 w 3589757"/>
                  <a:gd name="connsiteY20" fmla="*/ 27979 h 3590983"/>
                  <a:gd name="connsiteX21" fmla="*/ 1166142 w 3589757"/>
                  <a:gd name="connsiteY21" fmla="*/ 1055125 h 3590983"/>
                  <a:gd name="connsiteX22" fmla="*/ 1057334 w 3589757"/>
                  <a:gd name="connsiteY22" fmla="*/ 1206834 h 3590983"/>
                  <a:gd name="connsiteX23" fmla="*/ 20240 w 3589757"/>
                  <a:gd name="connsiteY23" fmla="*/ 2939054 h 3590983"/>
                  <a:gd name="connsiteX24" fmla="*/ 89256 w 3589757"/>
                  <a:gd name="connsiteY24" fmla="*/ 3142991 h 3590983"/>
                  <a:gd name="connsiteX25" fmla="*/ 307493 w 3589757"/>
                  <a:gd name="connsiteY25" fmla="*/ 3282887 h 3590983"/>
                  <a:gd name="connsiteX26" fmla="*/ 447389 w 3589757"/>
                  <a:gd name="connsiteY26" fmla="*/ 3501124 h 3590983"/>
                  <a:gd name="connsiteX27" fmla="*/ 651326 w 3589757"/>
                  <a:gd name="connsiteY27" fmla="*/ 3570761 h 3590983"/>
                  <a:gd name="connsiteX28" fmla="*/ 2382924 w 3589757"/>
                  <a:gd name="connsiteY28" fmla="*/ 2533046 h 3590983"/>
                  <a:gd name="connsiteX29" fmla="*/ 2534634 w 3589757"/>
                  <a:gd name="connsiteY29" fmla="*/ 2424238 h 3590983"/>
                  <a:gd name="connsiteX30" fmla="*/ 3561779 w 3589757"/>
                  <a:gd name="connsiteY30" fmla="*/ 1397092 h 3590983"/>
                  <a:gd name="connsiteX31" fmla="*/ 3561779 w 3589757"/>
                  <a:gd name="connsiteY31" fmla="*/ 1260305 h 3590983"/>
                  <a:gd name="connsiteX32" fmla="*/ 3561779 w 3589757"/>
                  <a:gd name="connsiteY32" fmla="*/ 1260305 h 3590983"/>
                  <a:gd name="connsiteX33" fmla="*/ 635782 w 3589757"/>
                  <a:gd name="connsiteY33" fmla="*/ 3353145 h 3590983"/>
                  <a:gd name="connsiteX34" fmla="*/ 485938 w 3589757"/>
                  <a:gd name="connsiteY34" fmla="*/ 3103820 h 3590983"/>
                  <a:gd name="connsiteX35" fmla="*/ 235991 w 3589757"/>
                  <a:gd name="connsiteY35" fmla="*/ 2953976 h 3590983"/>
                  <a:gd name="connsiteX36" fmla="*/ 1023137 w 3589757"/>
                  <a:gd name="connsiteY36" fmla="*/ 1640200 h 3590983"/>
                  <a:gd name="connsiteX37" fmla="*/ 1064174 w 3589757"/>
                  <a:gd name="connsiteY37" fmla="*/ 1739060 h 3590983"/>
                  <a:gd name="connsiteX38" fmla="*/ 1166142 w 3589757"/>
                  <a:gd name="connsiteY38" fmla="*/ 2423616 h 3590983"/>
                  <a:gd name="connsiteX39" fmla="*/ 1850699 w 3589757"/>
                  <a:gd name="connsiteY39" fmla="*/ 2525585 h 3590983"/>
                  <a:gd name="connsiteX40" fmla="*/ 1949558 w 3589757"/>
                  <a:gd name="connsiteY40" fmla="*/ 2566621 h 3590983"/>
                  <a:gd name="connsiteX41" fmla="*/ 635782 w 3589757"/>
                  <a:gd name="connsiteY41" fmla="*/ 3353145 h 359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89757" h="3590983">
                    <a:moveTo>
                      <a:pt x="3561779" y="1260305"/>
                    </a:moveTo>
                    <a:cubicBezTo>
                      <a:pt x="3523852" y="1222378"/>
                      <a:pt x="3462919" y="1222378"/>
                      <a:pt x="3424992" y="1260305"/>
                    </a:cubicBezTo>
                    <a:lnTo>
                      <a:pt x="2398468" y="2286829"/>
                    </a:lnTo>
                    <a:cubicBezTo>
                      <a:pt x="2300230" y="2375119"/>
                      <a:pt x="2113081" y="2410559"/>
                      <a:pt x="2024791" y="2386932"/>
                    </a:cubicBezTo>
                    <a:lnTo>
                      <a:pt x="3288205" y="1123518"/>
                    </a:lnTo>
                    <a:cubicBezTo>
                      <a:pt x="3326132" y="1085591"/>
                      <a:pt x="3326132" y="1024037"/>
                      <a:pt x="3288205" y="986731"/>
                    </a:cubicBezTo>
                    <a:lnTo>
                      <a:pt x="3288205" y="986731"/>
                    </a:lnTo>
                    <a:cubicBezTo>
                      <a:pt x="3250278" y="948804"/>
                      <a:pt x="3188724" y="948804"/>
                      <a:pt x="3151418" y="986731"/>
                    </a:cubicBezTo>
                    <a:lnTo>
                      <a:pt x="1862512" y="2274394"/>
                    </a:lnTo>
                    <a:cubicBezTo>
                      <a:pt x="1719507" y="2417398"/>
                      <a:pt x="1487591" y="2441025"/>
                      <a:pt x="1331530" y="2312321"/>
                    </a:cubicBezTo>
                    <a:cubicBezTo>
                      <a:pt x="1152463" y="2164964"/>
                      <a:pt x="1143137" y="1898852"/>
                      <a:pt x="1302929" y="1739060"/>
                    </a:cubicBezTo>
                    <a:lnTo>
                      <a:pt x="2603027" y="438962"/>
                    </a:lnTo>
                    <a:cubicBezTo>
                      <a:pt x="2640954" y="401034"/>
                      <a:pt x="2640954" y="339480"/>
                      <a:pt x="2603027" y="302175"/>
                    </a:cubicBezTo>
                    <a:lnTo>
                      <a:pt x="2603027" y="302175"/>
                    </a:lnTo>
                    <a:cubicBezTo>
                      <a:pt x="2565099" y="264248"/>
                      <a:pt x="2503546" y="264248"/>
                      <a:pt x="2466240" y="302175"/>
                    </a:cubicBezTo>
                    <a:lnTo>
                      <a:pt x="1202826" y="1564967"/>
                    </a:lnTo>
                    <a:cubicBezTo>
                      <a:pt x="1179199" y="1476677"/>
                      <a:pt x="1175468" y="1327455"/>
                      <a:pt x="1302929" y="1191290"/>
                    </a:cubicBezTo>
                    <a:lnTo>
                      <a:pt x="2329453" y="164766"/>
                    </a:lnTo>
                    <a:cubicBezTo>
                      <a:pt x="2367380" y="126839"/>
                      <a:pt x="2367380" y="65906"/>
                      <a:pt x="2329453" y="27979"/>
                    </a:cubicBezTo>
                    <a:lnTo>
                      <a:pt x="2329453" y="27979"/>
                    </a:lnTo>
                    <a:cubicBezTo>
                      <a:pt x="2291526" y="-9326"/>
                      <a:pt x="2230593" y="-9326"/>
                      <a:pt x="2192666" y="27979"/>
                    </a:cubicBezTo>
                    <a:lnTo>
                      <a:pt x="1166142" y="1055125"/>
                    </a:lnTo>
                    <a:cubicBezTo>
                      <a:pt x="1120754" y="1100513"/>
                      <a:pt x="1084070" y="1152119"/>
                      <a:pt x="1057334" y="1206834"/>
                    </a:cubicBezTo>
                    <a:lnTo>
                      <a:pt x="20240" y="2939054"/>
                    </a:lnTo>
                    <a:cubicBezTo>
                      <a:pt x="-24526" y="3013665"/>
                      <a:pt x="7805" y="3112525"/>
                      <a:pt x="89256" y="3142991"/>
                    </a:cubicBezTo>
                    <a:cubicBezTo>
                      <a:pt x="168841" y="3172835"/>
                      <a:pt x="243452" y="3218846"/>
                      <a:pt x="307493" y="3282887"/>
                    </a:cubicBezTo>
                    <a:cubicBezTo>
                      <a:pt x="371534" y="3346928"/>
                      <a:pt x="417545" y="3421539"/>
                      <a:pt x="447389" y="3501124"/>
                    </a:cubicBezTo>
                    <a:cubicBezTo>
                      <a:pt x="477855" y="3583196"/>
                      <a:pt x="576093" y="3615528"/>
                      <a:pt x="651326" y="3570761"/>
                    </a:cubicBezTo>
                    <a:lnTo>
                      <a:pt x="2382924" y="2533046"/>
                    </a:lnTo>
                    <a:cubicBezTo>
                      <a:pt x="2438261" y="2505688"/>
                      <a:pt x="2489245" y="2469626"/>
                      <a:pt x="2534634" y="2424238"/>
                    </a:cubicBezTo>
                    <a:lnTo>
                      <a:pt x="3561779" y="1397092"/>
                    </a:lnTo>
                    <a:cubicBezTo>
                      <a:pt x="3599084" y="1359165"/>
                      <a:pt x="3599084" y="1298233"/>
                      <a:pt x="3561779" y="1260305"/>
                    </a:cubicBezTo>
                    <a:lnTo>
                      <a:pt x="3561779" y="1260305"/>
                    </a:lnTo>
                    <a:close/>
                    <a:moveTo>
                      <a:pt x="635782" y="3353145"/>
                    </a:moveTo>
                    <a:cubicBezTo>
                      <a:pt x="606559" y="3262369"/>
                      <a:pt x="558684" y="3176566"/>
                      <a:pt x="485938" y="3103820"/>
                    </a:cubicBezTo>
                    <a:cubicBezTo>
                      <a:pt x="413814" y="3031696"/>
                      <a:pt x="327389" y="2983821"/>
                      <a:pt x="235991" y="2953976"/>
                    </a:cubicBezTo>
                    <a:lnTo>
                      <a:pt x="1023137" y="1640200"/>
                    </a:lnTo>
                    <a:cubicBezTo>
                      <a:pt x="1034329" y="1674397"/>
                      <a:pt x="1047386" y="1707350"/>
                      <a:pt x="1064174" y="1739060"/>
                    </a:cubicBezTo>
                    <a:cubicBezTo>
                      <a:pt x="947283" y="1958540"/>
                      <a:pt x="980858" y="2237710"/>
                      <a:pt x="1166142" y="2423616"/>
                    </a:cubicBezTo>
                    <a:cubicBezTo>
                      <a:pt x="1352048" y="2608278"/>
                      <a:pt x="1631218" y="2642475"/>
                      <a:pt x="1850699" y="2525585"/>
                    </a:cubicBezTo>
                    <a:cubicBezTo>
                      <a:pt x="1882408" y="2542372"/>
                      <a:pt x="1915361" y="2556051"/>
                      <a:pt x="1949558" y="2566621"/>
                    </a:cubicBezTo>
                    <a:lnTo>
                      <a:pt x="635782" y="3353145"/>
                    </a:lnTo>
                    <a:close/>
                  </a:path>
                </a:pathLst>
              </a:custGeom>
              <a:solidFill>
                <a:srgbClr val="27384D"/>
              </a:solidFill>
              <a:ln w="62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5F9075E-CF39-4F74-8DA3-517CD43989DF}"/>
                  </a:ext>
                </a:extLst>
              </p:cNvPr>
              <p:cNvSpPr/>
              <p:nvPr/>
            </p:nvSpPr>
            <p:spPr>
              <a:xfrm>
                <a:off x="1155040" y="4265068"/>
                <a:ext cx="1566290" cy="298377"/>
              </a:xfrm>
              <a:custGeom>
                <a:avLst/>
                <a:gdLst>
                  <a:gd name="connsiteX0" fmla="*/ 4184437 w 4234190"/>
                  <a:gd name="connsiteY0" fmla="*/ 706508 h 806611"/>
                  <a:gd name="connsiteX1" fmla="*/ 208911 w 4234190"/>
                  <a:gd name="connsiteY1" fmla="*/ 706508 h 806611"/>
                  <a:gd name="connsiteX2" fmla="*/ 652225 w 4234190"/>
                  <a:gd name="connsiteY2" fmla="*/ 494489 h 806611"/>
                  <a:gd name="connsiteX3" fmla="*/ 736162 w 4234190"/>
                  <a:gd name="connsiteY3" fmla="*/ 75423 h 806611"/>
                  <a:gd name="connsiteX4" fmla="*/ 733675 w 4234190"/>
                  <a:gd name="connsiteY4" fmla="*/ 72936 h 806611"/>
                  <a:gd name="connsiteX5" fmla="*/ 731188 w 4234190"/>
                  <a:gd name="connsiteY5" fmla="*/ 70449 h 806611"/>
                  <a:gd name="connsiteX6" fmla="*/ 312123 w 4234190"/>
                  <a:gd name="connsiteY6" fmla="*/ 154387 h 806611"/>
                  <a:gd name="connsiteX7" fmla="*/ 0 w 4234190"/>
                  <a:gd name="connsiteY7" fmla="*/ 806611 h 806611"/>
                  <a:gd name="connsiteX8" fmla="*/ 4184437 w 4234190"/>
                  <a:gd name="connsiteY8" fmla="*/ 806611 h 806611"/>
                  <a:gd name="connsiteX9" fmla="*/ 4234178 w 4234190"/>
                  <a:gd name="connsiteY9" fmla="*/ 756871 h 806611"/>
                  <a:gd name="connsiteX10" fmla="*/ 4184437 w 4234190"/>
                  <a:gd name="connsiteY10" fmla="*/ 706508 h 806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34190" h="806611">
                    <a:moveTo>
                      <a:pt x="4184437" y="706508"/>
                    </a:moveTo>
                    <a:lnTo>
                      <a:pt x="208911" y="706508"/>
                    </a:lnTo>
                    <a:lnTo>
                      <a:pt x="652225" y="494489"/>
                    </a:lnTo>
                    <a:cubicBezTo>
                      <a:pt x="812639" y="417390"/>
                      <a:pt x="860514" y="202884"/>
                      <a:pt x="736162" y="75423"/>
                    </a:cubicBezTo>
                    <a:cubicBezTo>
                      <a:pt x="735541" y="74801"/>
                      <a:pt x="734297" y="73558"/>
                      <a:pt x="733675" y="72936"/>
                    </a:cubicBezTo>
                    <a:cubicBezTo>
                      <a:pt x="733054" y="72314"/>
                      <a:pt x="731810" y="71071"/>
                      <a:pt x="731188" y="70449"/>
                    </a:cubicBezTo>
                    <a:cubicBezTo>
                      <a:pt x="604350" y="-53903"/>
                      <a:pt x="389221" y="-6027"/>
                      <a:pt x="312123" y="154387"/>
                    </a:cubicBezTo>
                    <a:lnTo>
                      <a:pt x="0" y="806611"/>
                    </a:lnTo>
                    <a:lnTo>
                      <a:pt x="4184437" y="806611"/>
                    </a:lnTo>
                    <a:cubicBezTo>
                      <a:pt x="4211795" y="806611"/>
                      <a:pt x="4234178" y="784228"/>
                      <a:pt x="4234178" y="756871"/>
                    </a:cubicBezTo>
                    <a:cubicBezTo>
                      <a:pt x="4234800" y="728892"/>
                      <a:pt x="4212416" y="706508"/>
                      <a:pt x="4184437" y="706508"/>
                    </a:cubicBezTo>
                    <a:close/>
                  </a:path>
                </a:pathLst>
              </a:custGeom>
              <a:solidFill>
                <a:srgbClr val="27384D"/>
              </a:solidFill>
              <a:ln w="62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0E5EA0-18F5-4DDB-8747-0BC03D630172}"/>
                </a:ext>
              </a:extLst>
            </p:cNvPr>
            <p:cNvSpPr txBox="1"/>
            <p:nvPr/>
          </p:nvSpPr>
          <p:spPr>
            <a:xfrm>
              <a:off x="2816580" y="2745180"/>
              <a:ext cx="11201170" cy="21390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3900" b="1">
                  <a:solidFill>
                    <a:srgbClr val="27384D"/>
                  </a:solidFill>
                  <a:latin typeface="Delichia"/>
                  <a:cs typeface="DaunPenh" panose="020B0604020202020204" pitchFamily="2" charset="0"/>
                </a:rPr>
                <a:t>MindCard</a:t>
              </a:r>
              <a:endParaRPr lang="en-US" sz="11600" b="1">
                <a:solidFill>
                  <a:srgbClr val="27384D"/>
                </a:solidFill>
                <a:latin typeface="Delichia"/>
                <a:cs typeface="DaunPenh" panose="020B060402020202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8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0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E59CE5-262E-4B1E-9EB4-5EF565F5C6C4}" vid="{9AE44F3F-0D44-4F67-9257-CD9E5A7596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24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#9Slide02 Noi dung dai</vt:lpstr>
      <vt:lpstr>#9Slide02 Tieu de dai</vt:lpstr>
      <vt:lpstr>Arial</vt:lpstr>
      <vt:lpstr>Delichia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Vu Minh Quang</cp:lastModifiedBy>
  <cp:revision>1</cp:revision>
  <dcterms:created xsi:type="dcterms:W3CDTF">2022-03-05T03:49:18Z</dcterms:created>
  <dcterms:modified xsi:type="dcterms:W3CDTF">2022-03-05T04:13:48Z</dcterms:modified>
  <cp:category>9Slide.vn</cp:category>
  <cp:contentStatus>9Slide</cp:contentStatus>
</cp:coreProperties>
</file>