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541" r:id="rId3"/>
    <p:sldId id="562" r:id="rId4"/>
    <p:sldId id="572" r:id="rId5"/>
    <p:sldId id="493" r:id="rId6"/>
    <p:sldId id="491" r:id="rId8"/>
    <p:sldId id="544" r:id="rId9"/>
    <p:sldId id="546" r:id="rId10"/>
    <p:sldId id="567" r:id="rId11"/>
    <p:sldId id="492" r:id="rId12"/>
    <p:sldId id="494" r:id="rId13"/>
    <p:sldId id="495" r:id="rId14"/>
    <p:sldId id="509" r:id="rId15"/>
    <p:sldId id="570" r:id="rId16"/>
    <p:sldId id="569" r:id="rId17"/>
    <p:sldId id="565" r:id="rId18"/>
    <p:sldId id="559" r:id="rId19"/>
    <p:sldId id="564" r:id="rId20"/>
    <p:sldId id="505" r:id="rId21"/>
    <p:sldId id="533" r:id="rId22"/>
    <p:sldId id="560" r:id="rId23"/>
    <p:sldId id="566" r:id="rId24"/>
    <p:sldId id="553" r:id="rId25"/>
    <p:sldId id="552" r:id="rId26"/>
    <p:sldId id="554" r:id="rId27"/>
    <p:sldId id="555" r:id="rId28"/>
    <p:sldId id="556" r:id="rId29"/>
    <p:sldId id="563" r:id="rId30"/>
    <p:sldId id="557" r:id="rId31"/>
    <p:sldId id="558" r:id="rId32"/>
    <p:sldId id="486" r:id="rId33"/>
    <p:sldId id="571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99"/>
    <a:srgbClr val="0000FF"/>
    <a:srgbClr val="FF3300"/>
    <a:srgbClr val="FF5A33"/>
    <a:srgbClr val="5C0000"/>
    <a:srgbClr val="FF9900"/>
    <a:srgbClr val="FFD1D1"/>
    <a:srgbClr val="FFB9B9"/>
    <a:srgbClr val="FF9797"/>
    <a:srgbClr val="FF8F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772" autoAdjust="0"/>
  </p:normalViewPr>
  <p:slideViewPr>
    <p:cSldViewPr>
      <p:cViewPr varScale="1">
        <p:scale>
          <a:sx n="65" d="100"/>
          <a:sy n="65" d="100"/>
        </p:scale>
        <p:origin x="-145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130" d="100"/>
          <a:sy n="130" d="100"/>
        </p:scale>
        <p:origin x="-1152" y="436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848A7E-6571-4AE4-AA2D-508FFCACCD6D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C90176F8-9003-4DEA-BA65-87680C29DCB6}">
      <dgm:prSet phldrT="[Text]" custT="1"/>
      <dgm:spPr/>
      <dgm:t>
        <a:bodyPr/>
        <a:lstStyle/>
        <a:p>
          <a:r>
            <a:rPr lang="en-US" sz="2800" dirty="0" smtClean="0"/>
            <a:t>Ra </a:t>
          </a:r>
          <a:r>
            <a:rPr lang="en-US" sz="2800" dirty="0" err="1" smtClean="0"/>
            <a:t>đời</a:t>
          </a:r>
          <a:r>
            <a:rPr lang="en-US" sz="2800" dirty="0" smtClean="0"/>
            <a:t> </a:t>
          </a:r>
          <a:r>
            <a:rPr lang="en-US" sz="2800" dirty="0" err="1" smtClean="0"/>
            <a:t>với</a:t>
          </a:r>
          <a:r>
            <a:rPr lang="en-US" sz="2800" dirty="0" smtClean="0"/>
            <a:t> </a:t>
          </a:r>
          <a:r>
            <a:rPr lang="en-US" sz="2800" dirty="0" err="1" smtClean="0"/>
            <a:t>tên</a:t>
          </a:r>
          <a:r>
            <a:rPr lang="en-US" sz="2800" dirty="0" smtClean="0"/>
            <a:t> </a:t>
          </a:r>
          <a:r>
            <a:rPr lang="en-US" sz="2800" dirty="0" err="1" smtClean="0"/>
            <a:t>gọi</a:t>
          </a:r>
          <a:r>
            <a:rPr lang="en-US" sz="2800" dirty="0" smtClean="0"/>
            <a:t> Oak </a:t>
          </a:r>
          <a:r>
            <a:rPr lang="en-US" sz="2800" dirty="0" err="1" smtClean="0"/>
            <a:t>bởi</a:t>
          </a:r>
          <a:r>
            <a:rPr lang="en-US" sz="2800" dirty="0" smtClean="0"/>
            <a:t> Sun Microsystem</a:t>
          </a:r>
          <a:endParaRPr lang="en-US" sz="2800" dirty="0"/>
        </a:p>
      </dgm:t>
    </dgm:pt>
    <dgm:pt modelId="{7E52A73D-2E4B-4194-981C-59C516E2B595}" cxnId="{6574F0E7-7E3F-4D9F-AF0A-F30F033EEDD6}" type="parTrans">
      <dgm:prSet/>
      <dgm:spPr/>
      <dgm:t>
        <a:bodyPr/>
        <a:lstStyle/>
        <a:p>
          <a:endParaRPr lang="en-US"/>
        </a:p>
      </dgm:t>
    </dgm:pt>
    <dgm:pt modelId="{763F59C2-CB16-4D5C-A72D-820DB2B75111}" cxnId="{6574F0E7-7E3F-4D9F-AF0A-F30F033EEDD6}" type="sibTrans">
      <dgm:prSet/>
      <dgm:spPr/>
      <dgm:t>
        <a:bodyPr/>
        <a:lstStyle/>
        <a:p>
          <a:endParaRPr lang="en-US"/>
        </a:p>
      </dgm:t>
    </dgm:pt>
    <dgm:pt modelId="{EA9256F9-971C-452C-89A7-2655AFFABD62}">
      <dgm:prSet phldrT="[Text]" custT="1"/>
      <dgm:spPr/>
      <dgm:t>
        <a:bodyPr/>
        <a:lstStyle/>
        <a:p>
          <a:r>
            <a:rPr lang="en-US" sz="2800" dirty="0" err="1" smtClean="0"/>
            <a:t>Đổi</a:t>
          </a:r>
          <a:r>
            <a:rPr lang="en-US" sz="2800" dirty="0" smtClean="0"/>
            <a:t> </a:t>
          </a:r>
          <a:r>
            <a:rPr lang="en-US" sz="2800" dirty="0" err="1" smtClean="0"/>
            <a:t>tên</a:t>
          </a:r>
          <a:r>
            <a:rPr lang="en-US" sz="2800" dirty="0" smtClean="0"/>
            <a:t> </a:t>
          </a:r>
          <a:r>
            <a:rPr lang="en-US" sz="2800" dirty="0" err="1" smtClean="0"/>
            <a:t>thành</a:t>
          </a:r>
          <a:r>
            <a:rPr lang="en-US" sz="2800" dirty="0" smtClean="0"/>
            <a:t> Java</a:t>
          </a:r>
          <a:endParaRPr lang="en-US" sz="2800" dirty="0"/>
        </a:p>
      </dgm:t>
    </dgm:pt>
    <dgm:pt modelId="{616D9284-BAA1-40F2-A569-D581AF30A3B7}" cxnId="{7B492A02-894E-4B1E-8CDC-39B34D8FDEFF}" type="parTrans">
      <dgm:prSet/>
      <dgm:spPr/>
      <dgm:t>
        <a:bodyPr/>
        <a:lstStyle/>
        <a:p>
          <a:endParaRPr lang="en-US"/>
        </a:p>
      </dgm:t>
    </dgm:pt>
    <dgm:pt modelId="{CC73B6D0-B854-4695-AD6F-EB667657D214}" cxnId="{7B492A02-894E-4B1E-8CDC-39B34D8FDEFF}" type="sibTrans">
      <dgm:prSet/>
      <dgm:spPr/>
      <dgm:t>
        <a:bodyPr/>
        <a:lstStyle/>
        <a:p>
          <a:endParaRPr lang="en-US"/>
        </a:p>
      </dgm:t>
    </dgm:pt>
    <dgm:pt modelId="{46ECEF5F-3651-45BB-A8C8-1E6A16A91722}">
      <dgm:prSet phldrT="[Text]" custT="1"/>
      <dgm:spPr/>
      <dgm:t>
        <a:bodyPr/>
        <a:lstStyle/>
        <a:p>
          <a:r>
            <a:rPr lang="en-US" sz="2800" dirty="0" smtClean="0"/>
            <a:t>Oracle </a:t>
          </a:r>
          <a:r>
            <a:rPr lang="en-US" sz="2800" dirty="0" err="1" smtClean="0"/>
            <a:t>mua</a:t>
          </a:r>
          <a:r>
            <a:rPr lang="en-US" sz="2800" dirty="0" smtClean="0"/>
            <a:t> </a:t>
          </a:r>
          <a:r>
            <a:rPr lang="en-US" sz="2800" dirty="0" err="1" smtClean="0"/>
            <a:t>lại</a:t>
          </a:r>
          <a:endParaRPr lang="en-US" sz="2800" dirty="0"/>
        </a:p>
      </dgm:t>
    </dgm:pt>
    <dgm:pt modelId="{83481520-F465-4B17-ABD2-DA2B00041185}" cxnId="{DD8CBCE6-ACEC-414A-ABF7-EC31BAB50846}" type="parTrans">
      <dgm:prSet/>
      <dgm:spPr/>
      <dgm:t>
        <a:bodyPr/>
        <a:lstStyle/>
        <a:p>
          <a:endParaRPr lang="en-US"/>
        </a:p>
      </dgm:t>
    </dgm:pt>
    <dgm:pt modelId="{B4A7E6D6-78F7-4ACC-A38C-6F6642B96E88}" cxnId="{DD8CBCE6-ACEC-414A-ABF7-EC31BAB50846}" type="sibTrans">
      <dgm:prSet/>
      <dgm:spPr/>
      <dgm:t>
        <a:bodyPr/>
        <a:lstStyle/>
        <a:p>
          <a:endParaRPr lang="en-US"/>
        </a:p>
      </dgm:t>
    </dgm:pt>
    <dgm:pt modelId="{A6FD8261-C4F7-42F9-91B2-3D68ECF6D731}" type="pres">
      <dgm:prSet presAssocID="{31848A7E-6571-4AE4-AA2D-508FFCACCD6D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1902F6E6-B68C-43B0-9F98-E82C6C288D0D}" type="pres">
      <dgm:prSet presAssocID="{31848A7E-6571-4AE4-AA2D-508FFCACCD6D}" presName="Name1" presStyleCnt="0"/>
      <dgm:spPr/>
    </dgm:pt>
    <dgm:pt modelId="{DF6DCC8E-DD0A-4C8E-BDC6-1EB93577B95D}" type="pres">
      <dgm:prSet presAssocID="{31848A7E-6571-4AE4-AA2D-508FFCACCD6D}" presName="cycle" presStyleCnt="0"/>
      <dgm:spPr/>
    </dgm:pt>
    <dgm:pt modelId="{F114A8DE-A2AE-4500-8179-9E1853A212ED}" type="pres">
      <dgm:prSet presAssocID="{31848A7E-6571-4AE4-AA2D-508FFCACCD6D}" presName="srcNode" presStyleLbl="node1" presStyleIdx="0" presStyleCnt="3"/>
      <dgm:spPr/>
    </dgm:pt>
    <dgm:pt modelId="{CB1C562C-B072-48BE-9453-BEA52D708340}" type="pres">
      <dgm:prSet presAssocID="{31848A7E-6571-4AE4-AA2D-508FFCACCD6D}" presName="conn" presStyleLbl="parChTrans1D2" presStyleIdx="0" presStyleCnt="1"/>
      <dgm:spPr/>
      <dgm:t>
        <a:bodyPr/>
        <a:lstStyle/>
        <a:p>
          <a:endParaRPr lang="en-US"/>
        </a:p>
      </dgm:t>
    </dgm:pt>
    <dgm:pt modelId="{30958A2A-FE3D-49F2-94F2-9A8527E550D8}" type="pres">
      <dgm:prSet presAssocID="{31848A7E-6571-4AE4-AA2D-508FFCACCD6D}" presName="extraNode" presStyleLbl="node1" presStyleIdx="0" presStyleCnt="3"/>
      <dgm:spPr/>
    </dgm:pt>
    <dgm:pt modelId="{FA0B00AE-E719-4CDB-8720-68D1A922D092}" type="pres">
      <dgm:prSet presAssocID="{31848A7E-6571-4AE4-AA2D-508FFCACCD6D}" presName="dstNode" presStyleLbl="node1" presStyleIdx="0" presStyleCnt="3"/>
      <dgm:spPr/>
    </dgm:pt>
    <dgm:pt modelId="{CD2AB58B-2B35-4F6B-830E-910FA36C6BBB}" type="pres">
      <dgm:prSet presAssocID="{C90176F8-9003-4DEA-BA65-87680C29DCB6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71B87F-666E-486E-8DCD-02FB90CB52A8}" type="pres">
      <dgm:prSet presAssocID="{C90176F8-9003-4DEA-BA65-87680C29DCB6}" presName="accent_1" presStyleCnt="0"/>
      <dgm:spPr/>
    </dgm:pt>
    <dgm:pt modelId="{03A9DBA1-14E2-4017-A7C1-5B6440CCEC35}" type="pres">
      <dgm:prSet presAssocID="{C90176F8-9003-4DEA-BA65-87680C29DCB6}" presName="accentRepeatNode" presStyleLbl="solidFgAcc1" presStyleIdx="0" presStyleCnt="3"/>
      <dgm:spPr/>
    </dgm:pt>
    <dgm:pt modelId="{856DFBE4-D490-4788-9DD5-CA81875B29D1}" type="pres">
      <dgm:prSet presAssocID="{EA9256F9-971C-452C-89A7-2655AFFABD62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2EB26E-A7A6-43F6-B870-0CC03C6D8A62}" type="pres">
      <dgm:prSet presAssocID="{EA9256F9-971C-452C-89A7-2655AFFABD62}" presName="accent_2" presStyleCnt="0"/>
      <dgm:spPr/>
    </dgm:pt>
    <dgm:pt modelId="{DDE4860D-68C0-42E1-99A5-7F1AA900AA40}" type="pres">
      <dgm:prSet presAssocID="{EA9256F9-971C-452C-89A7-2655AFFABD62}" presName="accentRepeatNode" presStyleLbl="solidFgAcc1" presStyleIdx="1" presStyleCnt="3"/>
      <dgm:spPr/>
    </dgm:pt>
    <dgm:pt modelId="{B560213A-AF2C-48EF-8A05-B7F428FD14D3}" type="pres">
      <dgm:prSet presAssocID="{46ECEF5F-3651-45BB-A8C8-1E6A16A91722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963991-87E1-4B57-A8D8-22D2B7B53431}" type="pres">
      <dgm:prSet presAssocID="{46ECEF5F-3651-45BB-A8C8-1E6A16A91722}" presName="accent_3" presStyleCnt="0"/>
      <dgm:spPr/>
    </dgm:pt>
    <dgm:pt modelId="{E090E932-C8A1-424D-83C9-32FEF10FE2E9}" type="pres">
      <dgm:prSet presAssocID="{46ECEF5F-3651-45BB-A8C8-1E6A16A91722}" presName="accentRepeatNode" presStyleLbl="solidFgAcc1" presStyleIdx="2" presStyleCnt="3"/>
      <dgm:spPr/>
    </dgm:pt>
  </dgm:ptLst>
  <dgm:cxnLst>
    <dgm:cxn modelId="{7B492A02-894E-4B1E-8CDC-39B34D8FDEFF}" srcId="{31848A7E-6571-4AE4-AA2D-508FFCACCD6D}" destId="{EA9256F9-971C-452C-89A7-2655AFFABD62}" srcOrd="1" destOrd="0" parTransId="{616D9284-BAA1-40F2-A569-D581AF30A3B7}" sibTransId="{CC73B6D0-B854-4695-AD6F-EB667657D214}"/>
    <dgm:cxn modelId="{6574F0E7-7E3F-4D9F-AF0A-F30F033EEDD6}" srcId="{31848A7E-6571-4AE4-AA2D-508FFCACCD6D}" destId="{C90176F8-9003-4DEA-BA65-87680C29DCB6}" srcOrd="0" destOrd="0" parTransId="{7E52A73D-2E4B-4194-981C-59C516E2B595}" sibTransId="{763F59C2-CB16-4D5C-A72D-820DB2B75111}"/>
    <dgm:cxn modelId="{BA7C74FD-708B-42B5-A099-AD12A280598E}" type="presOf" srcId="{31848A7E-6571-4AE4-AA2D-508FFCACCD6D}" destId="{A6FD8261-C4F7-42F9-91B2-3D68ECF6D731}" srcOrd="0" destOrd="0" presId="urn:microsoft.com/office/officeart/2008/layout/VerticalCurvedList"/>
    <dgm:cxn modelId="{319E0052-D435-48BA-87D1-65E8363AB8A4}" type="presOf" srcId="{EA9256F9-971C-452C-89A7-2655AFFABD62}" destId="{856DFBE4-D490-4788-9DD5-CA81875B29D1}" srcOrd="0" destOrd="0" presId="urn:microsoft.com/office/officeart/2008/layout/VerticalCurvedList"/>
    <dgm:cxn modelId="{DD8CBCE6-ACEC-414A-ABF7-EC31BAB50846}" srcId="{31848A7E-6571-4AE4-AA2D-508FFCACCD6D}" destId="{46ECEF5F-3651-45BB-A8C8-1E6A16A91722}" srcOrd="2" destOrd="0" parTransId="{83481520-F465-4B17-ABD2-DA2B00041185}" sibTransId="{B4A7E6D6-78F7-4ACC-A38C-6F6642B96E88}"/>
    <dgm:cxn modelId="{0F4EF1E2-672B-4FA8-9E67-154C6B4DE6EF}" type="presOf" srcId="{C90176F8-9003-4DEA-BA65-87680C29DCB6}" destId="{CD2AB58B-2B35-4F6B-830E-910FA36C6BBB}" srcOrd="0" destOrd="0" presId="urn:microsoft.com/office/officeart/2008/layout/VerticalCurvedList"/>
    <dgm:cxn modelId="{22CC0232-E0EA-4FED-8A01-2BAF098DE043}" type="presOf" srcId="{46ECEF5F-3651-45BB-A8C8-1E6A16A91722}" destId="{B560213A-AF2C-48EF-8A05-B7F428FD14D3}" srcOrd="0" destOrd="0" presId="urn:microsoft.com/office/officeart/2008/layout/VerticalCurvedList"/>
    <dgm:cxn modelId="{B13E73B9-CC76-4853-8844-86B22FEDFD65}" type="presOf" srcId="{763F59C2-CB16-4D5C-A72D-820DB2B75111}" destId="{CB1C562C-B072-48BE-9453-BEA52D708340}" srcOrd="0" destOrd="0" presId="urn:microsoft.com/office/officeart/2008/layout/VerticalCurvedList"/>
    <dgm:cxn modelId="{F133F161-4EAE-4C14-A6D1-DA217DD8E148}" type="presParOf" srcId="{A6FD8261-C4F7-42F9-91B2-3D68ECF6D731}" destId="{1902F6E6-B68C-43B0-9F98-E82C6C288D0D}" srcOrd="0" destOrd="0" presId="urn:microsoft.com/office/officeart/2008/layout/VerticalCurvedList"/>
    <dgm:cxn modelId="{06117ED9-970E-4ED0-B981-943B617306C5}" type="presParOf" srcId="{1902F6E6-B68C-43B0-9F98-E82C6C288D0D}" destId="{DF6DCC8E-DD0A-4C8E-BDC6-1EB93577B95D}" srcOrd="0" destOrd="0" presId="urn:microsoft.com/office/officeart/2008/layout/VerticalCurvedList"/>
    <dgm:cxn modelId="{3A1B8937-1F9B-42B0-9181-FE9717EFDCD5}" type="presParOf" srcId="{DF6DCC8E-DD0A-4C8E-BDC6-1EB93577B95D}" destId="{F114A8DE-A2AE-4500-8179-9E1853A212ED}" srcOrd="0" destOrd="0" presId="urn:microsoft.com/office/officeart/2008/layout/VerticalCurvedList"/>
    <dgm:cxn modelId="{DD68A423-35BC-40CF-8269-C1FA4FC528B9}" type="presParOf" srcId="{DF6DCC8E-DD0A-4C8E-BDC6-1EB93577B95D}" destId="{CB1C562C-B072-48BE-9453-BEA52D708340}" srcOrd="1" destOrd="0" presId="urn:microsoft.com/office/officeart/2008/layout/VerticalCurvedList"/>
    <dgm:cxn modelId="{9DE645DE-B3A9-4290-AD91-F15F2D65D906}" type="presParOf" srcId="{DF6DCC8E-DD0A-4C8E-BDC6-1EB93577B95D}" destId="{30958A2A-FE3D-49F2-94F2-9A8527E550D8}" srcOrd="2" destOrd="0" presId="urn:microsoft.com/office/officeart/2008/layout/VerticalCurvedList"/>
    <dgm:cxn modelId="{7A066309-2650-4AA7-9C53-4790B3A20F75}" type="presParOf" srcId="{DF6DCC8E-DD0A-4C8E-BDC6-1EB93577B95D}" destId="{FA0B00AE-E719-4CDB-8720-68D1A922D092}" srcOrd="3" destOrd="0" presId="urn:microsoft.com/office/officeart/2008/layout/VerticalCurvedList"/>
    <dgm:cxn modelId="{ADD0D0DC-1057-441B-B89B-45B3135149DA}" type="presParOf" srcId="{1902F6E6-B68C-43B0-9F98-E82C6C288D0D}" destId="{CD2AB58B-2B35-4F6B-830E-910FA36C6BBB}" srcOrd="1" destOrd="0" presId="urn:microsoft.com/office/officeart/2008/layout/VerticalCurvedList"/>
    <dgm:cxn modelId="{38E55680-74EF-407D-82E6-695A70BE2FD7}" type="presParOf" srcId="{1902F6E6-B68C-43B0-9F98-E82C6C288D0D}" destId="{3471B87F-666E-486E-8DCD-02FB90CB52A8}" srcOrd="2" destOrd="0" presId="urn:microsoft.com/office/officeart/2008/layout/VerticalCurvedList"/>
    <dgm:cxn modelId="{EB89B089-08D6-4351-AB36-DC53DCFCDAF2}" type="presParOf" srcId="{3471B87F-666E-486E-8DCD-02FB90CB52A8}" destId="{03A9DBA1-14E2-4017-A7C1-5B6440CCEC35}" srcOrd="0" destOrd="0" presId="urn:microsoft.com/office/officeart/2008/layout/VerticalCurvedList"/>
    <dgm:cxn modelId="{C1043FEE-A6F9-41EF-B96F-833D638796A3}" type="presParOf" srcId="{1902F6E6-B68C-43B0-9F98-E82C6C288D0D}" destId="{856DFBE4-D490-4788-9DD5-CA81875B29D1}" srcOrd="3" destOrd="0" presId="urn:microsoft.com/office/officeart/2008/layout/VerticalCurvedList"/>
    <dgm:cxn modelId="{E3977CB9-81F8-412E-AE16-F8B973C77912}" type="presParOf" srcId="{1902F6E6-B68C-43B0-9F98-E82C6C288D0D}" destId="{F12EB26E-A7A6-43F6-B870-0CC03C6D8A62}" srcOrd="4" destOrd="0" presId="urn:microsoft.com/office/officeart/2008/layout/VerticalCurvedList"/>
    <dgm:cxn modelId="{E76D2441-8241-4315-B909-6A66A6CCBC4D}" type="presParOf" srcId="{F12EB26E-A7A6-43F6-B870-0CC03C6D8A62}" destId="{DDE4860D-68C0-42E1-99A5-7F1AA900AA40}" srcOrd="0" destOrd="0" presId="urn:microsoft.com/office/officeart/2008/layout/VerticalCurvedList"/>
    <dgm:cxn modelId="{DFD308EE-6729-4E8C-B7F6-E07293573A6F}" type="presParOf" srcId="{1902F6E6-B68C-43B0-9F98-E82C6C288D0D}" destId="{B560213A-AF2C-48EF-8A05-B7F428FD14D3}" srcOrd="5" destOrd="0" presId="urn:microsoft.com/office/officeart/2008/layout/VerticalCurvedList"/>
    <dgm:cxn modelId="{A75D9702-63EE-45A5-B083-46C964FDF9D8}" type="presParOf" srcId="{1902F6E6-B68C-43B0-9F98-E82C6C288D0D}" destId="{1B963991-87E1-4B57-A8D8-22D2B7B53431}" srcOrd="6" destOrd="0" presId="urn:microsoft.com/office/officeart/2008/layout/VerticalCurvedList"/>
    <dgm:cxn modelId="{9954D29A-C894-4FCE-A700-06B23819054A}" type="presParOf" srcId="{1B963991-87E1-4B57-A8D8-22D2B7B53431}" destId="{E090E932-C8A1-424D-83C9-32FEF10FE2E9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A2B83C4-40E4-4A0B-8A27-1E58E2CE3D29}" type="doc">
      <dgm:prSet loTypeId="urn:microsoft.com/office/officeart/2005/8/layout/chevron2" loCatId="list" qsTypeId="urn:microsoft.com/office/officeart/2005/8/quickstyle/3d5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5EE8EE8-B126-4E61-910B-8305C6AFCABF}">
      <dgm:prSet phldrT="[Text]"/>
      <dgm:spPr/>
      <dgm:t>
        <a:bodyPr/>
        <a:lstStyle/>
        <a:p>
          <a:r>
            <a:rPr lang="en-US" dirty="0" smtClean="0"/>
            <a:t>A</a:t>
          </a:r>
          <a:endParaRPr lang="en-US" dirty="0"/>
        </a:p>
      </dgm:t>
    </dgm:pt>
    <dgm:pt modelId="{B319F905-0F9A-4685-BF88-B601EC81DB97}" cxnId="{C9AD6179-04CF-448E-8461-4BE4FCDA98AD}" type="parTrans">
      <dgm:prSet/>
      <dgm:spPr/>
      <dgm:t>
        <a:bodyPr/>
        <a:lstStyle/>
        <a:p>
          <a:endParaRPr lang="en-US"/>
        </a:p>
      </dgm:t>
    </dgm:pt>
    <dgm:pt modelId="{B56D89FB-179C-46F1-91C8-A00129E12798}" cxnId="{C9AD6179-04CF-448E-8461-4BE4FCDA98AD}" type="sibTrans">
      <dgm:prSet/>
      <dgm:spPr/>
      <dgm:t>
        <a:bodyPr/>
        <a:lstStyle/>
        <a:p>
          <a:endParaRPr lang="en-US"/>
        </a:p>
      </dgm:t>
    </dgm:pt>
    <dgm:pt modelId="{7297C85D-19D4-4658-86F8-7AE5A24A0753}">
      <dgm:prSet/>
      <dgm:spPr/>
      <dgm:t>
        <a:bodyPr/>
        <a:lstStyle/>
        <a:p>
          <a:r>
            <a:rPr lang="en-US" dirty="0" smtClean="0"/>
            <a:t>B</a:t>
          </a:r>
        </a:p>
      </dgm:t>
    </dgm:pt>
    <dgm:pt modelId="{4B35A169-1F7B-4AD6-9023-3C4DC9705189}" cxnId="{100C38B5-DDF9-4008-9983-9673BB2A59DE}" type="parTrans">
      <dgm:prSet/>
      <dgm:spPr/>
      <dgm:t>
        <a:bodyPr/>
        <a:lstStyle/>
        <a:p>
          <a:endParaRPr lang="en-US"/>
        </a:p>
      </dgm:t>
    </dgm:pt>
    <dgm:pt modelId="{B0A4A0B1-206A-4F48-BA0C-9790416FFD83}" cxnId="{100C38B5-DDF9-4008-9983-9673BB2A59DE}" type="sibTrans">
      <dgm:prSet/>
      <dgm:spPr/>
      <dgm:t>
        <a:bodyPr/>
        <a:lstStyle/>
        <a:p>
          <a:endParaRPr lang="en-US"/>
        </a:p>
      </dgm:t>
    </dgm:pt>
    <dgm:pt modelId="{228C141A-E81C-4C10-99FD-8FDEB9AD3549}">
      <dgm:prSet/>
      <dgm:spPr/>
      <dgm:t>
        <a:bodyPr/>
        <a:lstStyle/>
        <a:p>
          <a:r>
            <a:rPr lang="en-US" dirty="0" smtClean="0"/>
            <a:t>D</a:t>
          </a:r>
        </a:p>
      </dgm:t>
    </dgm:pt>
    <dgm:pt modelId="{8D6102BE-C9AF-41CB-9746-F9B151B1C570}" cxnId="{9230FFE6-07BE-435C-BEEB-D784441AA379}" type="parTrans">
      <dgm:prSet/>
      <dgm:spPr/>
      <dgm:t>
        <a:bodyPr/>
        <a:lstStyle/>
        <a:p>
          <a:endParaRPr lang="en-US"/>
        </a:p>
      </dgm:t>
    </dgm:pt>
    <dgm:pt modelId="{D7AB20D2-F43E-4120-859A-1B3E22F53F2C}" cxnId="{9230FFE6-07BE-435C-BEEB-D784441AA379}" type="sibTrans">
      <dgm:prSet/>
      <dgm:spPr/>
      <dgm:t>
        <a:bodyPr/>
        <a:lstStyle/>
        <a:p>
          <a:endParaRPr lang="en-US"/>
        </a:p>
      </dgm:t>
    </dgm:pt>
    <dgm:pt modelId="{DF132FAC-1A8D-45FD-B179-7381F6F8AEEB}">
      <dgm:prSet/>
      <dgm:spPr/>
      <dgm:t>
        <a:bodyPr/>
        <a:lstStyle/>
        <a:p>
          <a:r>
            <a:rPr lang="en-US" dirty="0" smtClean="0"/>
            <a:t>E</a:t>
          </a:r>
        </a:p>
      </dgm:t>
    </dgm:pt>
    <dgm:pt modelId="{41F65B62-26A8-4D00-B8BD-F96E361408DF}" cxnId="{C42CE5F5-4B55-410E-910C-099DA4F4A611}" type="parTrans">
      <dgm:prSet/>
      <dgm:spPr/>
      <dgm:t>
        <a:bodyPr/>
        <a:lstStyle/>
        <a:p>
          <a:endParaRPr lang="en-US"/>
        </a:p>
      </dgm:t>
    </dgm:pt>
    <dgm:pt modelId="{3C043D8B-2322-46F7-8581-7BBC85E5874C}" cxnId="{C42CE5F5-4B55-410E-910C-099DA4F4A611}" type="sibTrans">
      <dgm:prSet/>
      <dgm:spPr/>
      <dgm:t>
        <a:bodyPr/>
        <a:lstStyle/>
        <a:p>
          <a:endParaRPr lang="en-US"/>
        </a:p>
      </dgm:t>
    </dgm:pt>
    <dgm:pt modelId="{E76E0F91-063B-4BF4-BEC2-B31A243096E6}">
      <dgm:prSet/>
      <dgm:spPr/>
      <dgm:t>
        <a:bodyPr/>
        <a:lstStyle/>
        <a:p>
          <a:r>
            <a:rPr lang="en-US" dirty="0" smtClean="0"/>
            <a:t>F</a:t>
          </a:r>
        </a:p>
      </dgm:t>
    </dgm:pt>
    <dgm:pt modelId="{9E905FFE-8333-4892-A17A-855C634F6804}" cxnId="{FE55BD69-844A-4698-BE55-750F1CB10970}" type="parTrans">
      <dgm:prSet/>
      <dgm:spPr/>
      <dgm:t>
        <a:bodyPr/>
        <a:lstStyle/>
        <a:p>
          <a:endParaRPr lang="en-US"/>
        </a:p>
      </dgm:t>
    </dgm:pt>
    <dgm:pt modelId="{C0641A8C-A8F2-4602-9A6B-AD2DE94C7798}" cxnId="{FE55BD69-844A-4698-BE55-750F1CB10970}" type="sibTrans">
      <dgm:prSet/>
      <dgm:spPr/>
      <dgm:t>
        <a:bodyPr/>
        <a:lstStyle/>
        <a:p>
          <a:endParaRPr lang="en-US"/>
        </a:p>
      </dgm:t>
    </dgm:pt>
    <dgm:pt modelId="{3EC0498B-7BE1-4CAD-9150-ECE7B260E1AF}">
      <dgm:prSet phldrT="[Text]"/>
      <dgm:spPr/>
      <dgm:t>
        <a:bodyPr/>
        <a:lstStyle/>
        <a:p>
          <a:r>
            <a:rPr lang="en-US" dirty="0" err="1" smtClean="0"/>
            <a:t>abc</a:t>
          </a:r>
          <a:endParaRPr lang="en-US" dirty="0"/>
        </a:p>
      </dgm:t>
    </dgm:pt>
    <dgm:pt modelId="{42150831-F3DB-4E20-B00E-0BC0AD3C2410}" cxnId="{23ECC6C1-2DF3-4ADD-AF47-9DA943C4A6B5}" type="parTrans">
      <dgm:prSet/>
      <dgm:spPr/>
      <dgm:t>
        <a:bodyPr/>
        <a:lstStyle/>
        <a:p>
          <a:endParaRPr lang="en-US"/>
        </a:p>
      </dgm:t>
    </dgm:pt>
    <dgm:pt modelId="{E4BBC31A-428D-49E7-B1E7-A70D69C02E9F}" cxnId="{23ECC6C1-2DF3-4ADD-AF47-9DA943C4A6B5}" type="sibTrans">
      <dgm:prSet/>
      <dgm:spPr/>
      <dgm:t>
        <a:bodyPr/>
        <a:lstStyle/>
        <a:p>
          <a:endParaRPr lang="en-US"/>
        </a:p>
      </dgm:t>
    </dgm:pt>
    <dgm:pt modelId="{F3E63DC0-1F8B-4102-AD92-B9FFC8672ED2}">
      <dgm:prSet/>
      <dgm:spPr/>
      <dgm:t>
        <a:bodyPr/>
        <a:lstStyle/>
        <a:p>
          <a:r>
            <a:rPr lang="en-US" smtClean="0"/>
            <a:t>1abc</a:t>
          </a:r>
          <a:endParaRPr lang="en-US" dirty="0" smtClean="0"/>
        </a:p>
      </dgm:t>
    </dgm:pt>
    <dgm:pt modelId="{BFAC1AFC-F820-4E3E-B666-413A7A8490A2}" cxnId="{7BE1E066-3E04-4285-A33A-A48C13BCE9E6}" type="parTrans">
      <dgm:prSet/>
      <dgm:spPr/>
      <dgm:t>
        <a:bodyPr/>
        <a:lstStyle/>
        <a:p>
          <a:endParaRPr lang="en-US"/>
        </a:p>
      </dgm:t>
    </dgm:pt>
    <dgm:pt modelId="{F79860B2-6698-495E-B9FB-270AFD84FD9E}" cxnId="{7BE1E066-3E04-4285-A33A-A48C13BCE9E6}" type="sibTrans">
      <dgm:prSet/>
      <dgm:spPr/>
      <dgm:t>
        <a:bodyPr/>
        <a:lstStyle/>
        <a:p>
          <a:endParaRPr lang="en-US"/>
        </a:p>
      </dgm:t>
    </dgm:pt>
    <dgm:pt modelId="{A3A55B58-30CA-4613-8F42-A9C63A7EA597}">
      <dgm:prSet/>
      <dgm:spPr/>
      <dgm:t>
        <a:bodyPr/>
        <a:lstStyle/>
        <a:p>
          <a:r>
            <a:rPr lang="en-US" smtClean="0"/>
            <a:t>ab_c</a:t>
          </a:r>
          <a:endParaRPr lang="en-US" dirty="0" smtClean="0"/>
        </a:p>
      </dgm:t>
    </dgm:pt>
    <dgm:pt modelId="{E1E4ADFD-3A47-446D-AA13-9F54749EA6DF}" cxnId="{F6F74012-8F19-434A-9FFA-7307F90955AC}" type="parTrans">
      <dgm:prSet/>
      <dgm:spPr/>
      <dgm:t>
        <a:bodyPr/>
        <a:lstStyle/>
        <a:p>
          <a:endParaRPr lang="en-US"/>
        </a:p>
      </dgm:t>
    </dgm:pt>
    <dgm:pt modelId="{4AB8FB64-4AA0-40C5-A92F-349146C9AAA4}" cxnId="{F6F74012-8F19-434A-9FFA-7307F90955AC}" type="sibTrans">
      <dgm:prSet/>
      <dgm:spPr/>
      <dgm:t>
        <a:bodyPr/>
        <a:lstStyle/>
        <a:p>
          <a:endParaRPr lang="en-US"/>
        </a:p>
      </dgm:t>
    </dgm:pt>
    <dgm:pt modelId="{C1C2587E-67D7-4775-B78E-579F3C52E0EC}">
      <dgm:prSet/>
      <dgm:spPr/>
      <dgm:t>
        <a:bodyPr/>
        <a:lstStyle/>
        <a:p>
          <a:r>
            <a:rPr lang="en-US" smtClean="0"/>
            <a:t>_abc</a:t>
          </a:r>
          <a:endParaRPr lang="en-US" dirty="0" smtClean="0"/>
        </a:p>
      </dgm:t>
    </dgm:pt>
    <dgm:pt modelId="{3B6467C6-D6D7-463A-9778-C85C5D4D7166}" cxnId="{804DC6D2-23C2-4489-8337-93E08B76C2C1}" type="parTrans">
      <dgm:prSet/>
      <dgm:spPr/>
      <dgm:t>
        <a:bodyPr/>
        <a:lstStyle/>
        <a:p>
          <a:endParaRPr lang="en-US"/>
        </a:p>
      </dgm:t>
    </dgm:pt>
    <dgm:pt modelId="{2A687A49-7D8D-4436-8A3B-FBB0453BDAA9}" cxnId="{804DC6D2-23C2-4489-8337-93E08B76C2C1}" type="sibTrans">
      <dgm:prSet/>
      <dgm:spPr/>
      <dgm:t>
        <a:bodyPr/>
        <a:lstStyle/>
        <a:p>
          <a:endParaRPr lang="en-US"/>
        </a:p>
      </dgm:t>
    </dgm:pt>
    <dgm:pt modelId="{63D2A1FB-4C29-436D-9D85-20ADB4662D8C}">
      <dgm:prSet/>
      <dgm:spPr/>
      <dgm:t>
        <a:bodyPr/>
        <a:lstStyle/>
        <a:p>
          <a:r>
            <a:rPr lang="en-US" smtClean="0"/>
            <a:t>$abc</a:t>
          </a:r>
          <a:endParaRPr lang="en-US" dirty="0" smtClean="0"/>
        </a:p>
      </dgm:t>
    </dgm:pt>
    <dgm:pt modelId="{C6F45FC1-9F56-45F0-BB9F-26CE41C47E32}" cxnId="{885CF8BC-CCF8-4D33-A4A9-65B7E21E85AC}" type="parTrans">
      <dgm:prSet/>
      <dgm:spPr/>
      <dgm:t>
        <a:bodyPr/>
        <a:lstStyle/>
        <a:p>
          <a:endParaRPr lang="en-US"/>
        </a:p>
      </dgm:t>
    </dgm:pt>
    <dgm:pt modelId="{2D9773B2-DA41-49BE-BEDA-BDCEE63C0E20}" cxnId="{885CF8BC-CCF8-4D33-A4A9-65B7E21E85AC}" type="sibTrans">
      <dgm:prSet/>
      <dgm:spPr/>
      <dgm:t>
        <a:bodyPr/>
        <a:lstStyle/>
        <a:p>
          <a:endParaRPr lang="en-US"/>
        </a:p>
      </dgm:t>
    </dgm:pt>
    <dgm:pt modelId="{2203F7E9-3D4F-4B56-84D9-4F71AE8FD2E1}" type="pres">
      <dgm:prSet presAssocID="{0A2B83C4-40E4-4A0B-8A27-1E58E2CE3D29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5C5E84E-865E-4B09-88CA-4CD100E1400B}" type="pres">
      <dgm:prSet presAssocID="{A5EE8EE8-B126-4E61-910B-8305C6AFCABF}" presName="composite" presStyleCnt="0"/>
      <dgm:spPr/>
      <dgm:t>
        <a:bodyPr/>
        <a:lstStyle/>
        <a:p>
          <a:endParaRPr lang="en-US"/>
        </a:p>
      </dgm:t>
    </dgm:pt>
    <dgm:pt modelId="{DAE03910-68F2-4F11-A517-AF7A03FC34FB}" type="pres">
      <dgm:prSet presAssocID="{A5EE8EE8-B126-4E61-910B-8305C6AFCABF}" presName="parentText" presStyleLbl="align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3CDA9F-9E62-413A-864D-AD34578232E7}" type="pres">
      <dgm:prSet presAssocID="{A5EE8EE8-B126-4E61-910B-8305C6AFCABF}" presName="descendantText" presStyleLbl="align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AB1E00-038C-4A87-B139-79560BE0BC94}" type="pres">
      <dgm:prSet presAssocID="{B56D89FB-179C-46F1-91C8-A00129E12798}" presName="sp" presStyleCnt="0"/>
      <dgm:spPr/>
      <dgm:t>
        <a:bodyPr/>
        <a:lstStyle/>
        <a:p>
          <a:endParaRPr lang="en-US"/>
        </a:p>
      </dgm:t>
    </dgm:pt>
    <dgm:pt modelId="{8CCB6B1F-034D-4957-85B8-22CFD15D8294}" type="pres">
      <dgm:prSet presAssocID="{7297C85D-19D4-4658-86F8-7AE5A24A0753}" presName="composite" presStyleCnt="0"/>
      <dgm:spPr/>
      <dgm:t>
        <a:bodyPr/>
        <a:lstStyle/>
        <a:p>
          <a:endParaRPr lang="en-US"/>
        </a:p>
      </dgm:t>
    </dgm:pt>
    <dgm:pt modelId="{07FA3C28-C0CF-4407-8A98-B5D687C03B9C}" type="pres">
      <dgm:prSet presAssocID="{7297C85D-19D4-4658-86F8-7AE5A24A0753}" presName="parentText" presStyleLbl="align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BEF228-62D2-4F99-BA64-806B7B97DFC0}" type="pres">
      <dgm:prSet presAssocID="{7297C85D-19D4-4658-86F8-7AE5A24A0753}" presName="descendantText" presStyleLbl="align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61F05B-F6C9-46AC-A20D-A3034B8E1C7C}" type="pres">
      <dgm:prSet presAssocID="{B0A4A0B1-206A-4F48-BA0C-9790416FFD83}" presName="sp" presStyleCnt="0"/>
      <dgm:spPr/>
      <dgm:t>
        <a:bodyPr/>
        <a:lstStyle/>
        <a:p>
          <a:endParaRPr lang="en-US"/>
        </a:p>
      </dgm:t>
    </dgm:pt>
    <dgm:pt modelId="{C6CCECC6-47ED-4047-A572-1467BEE93A60}" type="pres">
      <dgm:prSet presAssocID="{228C141A-E81C-4C10-99FD-8FDEB9AD3549}" presName="composite" presStyleCnt="0"/>
      <dgm:spPr/>
      <dgm:t>
        <a:bodyPr/>
        <a:lstStyle/>
        <a:p>
          <a:endParaRPr lang="en-US"/>
        </a:p>
      </dgm:t>
    </dgm:pt>
    <dgm:pt modelId="{124EE9A5-904E-453A-ADAA-B26862B496BB}" type="pres">
      <dgm:prSet presAssocID="{228C141A-E81C-4C10-99FD-8FDEB9AD3549}" presName="parentText" presStyleLbl="align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A60542-9684-4406-9D52-71C7D437681F}" type="pres">
      <dgm:prSet presAssocID="{228C141A-E81C-4C10-99FD-8FDEB9AD3549}" presName="descendantText" presStyleLbl="align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EC76BF-5250-4D58-90D9-7FDFB2A1B11A}" type="pres">
      <dgm:prSet presAssocID="{D7AB20D2-F43E-4120-859A-1B3E22F53F2C}" presName="sp" presStyleCnt="0"/>
      <dgm:spPr/>
      <dgm:t>
        <a:bodyPr/>
        <a:lstStyle/>
        <a:p>
          <a:endParaRPr lang="en-US"/>
        </a:p>
      </dgm:t>
    </dgm:pt>
    <dgm:pt modelId="{D3001C15-CFCE-41FD-8AE8-7E088E6BC59A}" type="pres">
      <dgm:prSet presAssocID="{DF132FAC-1A8D-45FD-B179-7381F6F8AEEB}" presName="composite" presStyleCnt="0"/>
      <dgm:spPr/>
      <dgm:t>
        <a:bodyPr/>
        <a:lstStyle/>
        <a:p>
          <a:endParaRPr lang="en-US"/>
        </a:p>
      </dgm:t>
    </dgm:pt>
    <dgm:pt modelId="{63C09381-8BE8-4CE4-AEB3-F75CB921A49E}" type="pres">
      <dgm:prSet presAssocID="{DF132FAC-1A8D-45FD-B179-7381F6F8AEEB}" presName="parentText" presStyleLbl="align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A0C1D6-6BD1-4354-ADA0-69575E346287}" type="pres">
      <dgm:prSet presAssocID="{DF132FAC-1A8D-45FD-B179-7381F6F8AEEB}" presName="descendantText" presStyleLbl="align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808B9E-77F9-41EE-8F2D-BFA43B89604F}" type="pres">
      <dgm:prSet presAssocID="{3C043D8B-2322-46F7-8581-7BBC85E5874C}" presName="sp" presStyleCnt="0"/>
      <dgm:spPr/>
      <dgm:t>
        <a:bodyPr/>
        <a:lstStyle/>
        <a:p>
          <a:endParaRPr lang="en-US"/>
        </a:p>
      </dgm:t>
    </dgm:pt>
    <dgm:pt modelId="{A317763D-7E08-47E3-BC64-BEA92A10E2E2}" type="pres">
      <dgm:prSet presAssocID="{E76E0F91-063B-4BF4-BEC2-B31A243096E6}" presName="composite" presStyleCnt="0"/>
      <dgm:spPr/>
      <dgm:t>
        <a:bodyPr/>
        <a:lstStyle/>
        <a:p>
          <a:endParaRPr lang="en-US"/>
        </a:p>
      </dgm:t>
    </dgm:pt>
    <dgm:pt modelId="{E60AB862-1628-4F22-ABE5-61F861A0A6B8}" type="pres">
      <dgm:prSet presAssocID="{E76E0F91-063B-4BF4-BEC2-B31A243096E6}" presName="parentText" presStyleLbl="align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0C7855-F898-49DC-8F9B-AB4AE577C3F6}" type="pres">
      <dgm:prSet presAssocID="{E76E0F91-063B-4BF4-BEC2-B31A243096E6}" presName="descendantText" presStyleLbl="align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0902C60-5C02-4E96-BD15-DBF04115EB0E}" type="presOf" srcId="{7297C85D-19D4-4658-86F8-7AE5A24A0753}" destId="{07FA3C28-C0CF-4407-8A98-B5D687C03B9C}" srcOrd="0" destOrd="0" presId="urn:microsoft.com/office/officeart/2005/8/layout/chevron2"/>
    <dgm:cxn modelId="{FE55BD69-844A-4698-BE55-750F1CB10970}" srcId="{0A2B83C4-40E4-4A0B-8A27-1E58E2CE3D29}" destId="{E76E0F91-063B-4BF4-BEC2-B31A243096E6}" srcOrd="4" destOrd="0" parTransId="{9E905FFE-8333-4892-A17A-855C634F6804}" sibTransId="{C0641A8C-A8F2-4602-9A6B-AD2DE94C7798}"/>
    <dgm:cxn modelId="{100C38B5-DDF9-4008-9983-9673BB2A59DE}" srcId="{0A2B83C4-40E4-4A0B-8A27-1E58E2CE3D29}" destId="{7297C85D-19D4-4658-86F8-7AE5A24A0753}" srcOrd="1" destOrd="0" parTransId="{4B35A169-1F7B-4AD6-9023-3C4DC9705189}" sibTransId="{B0A4A0B1-206A-4F48-BA0C-9790416FFD83}"/>
    <dgm:cxn modelId="{5BA38FE6-18A8-4F38-A000-F945C280A806}" type="presOf" srcId="{228C141A-E81C-4C10-99FD-8FDEB9AD3549}" destId="{124EE9A5-904E-453A-ADAA-B26862B496BB}" srcOrd="0" destOrd="0" presId="urn:microsoft.com/office/officeart/2005/8/layout/chevron2"/>
    <dgm:cxn modelId="{4AAFE2EE-EEDE-4A2A-969F-3E6A5BF676C8}" type="presOf" srcId="{A5EE8EE8-B126-4E61-910B-8305C6AFCABF}" destId="{DAE03910-68F2-4F11-A517-AF7A03FC34FB}" srcOrd="0" destOrd="0" presId="urn:microsoft.com/office/officeart/2005/8/layout/chevron2"/>
    <dgm:cxn modelId="{7BE1E066-3E04-4285-A33A-A48C13BCE9E6}" srcId="{7297C85D-19D4-4658-86F8-7AE5A24A0753}" destId="{F3E63DC0-1F8B-4102-AD92-B9FFC8672ED2}" srcOrd="0" destOrd="0" parTransId="{BFAC1AFC-F820-4E3E-B666-413A7A8490A2}" sibTransId="{F79860B2-6698-495E-B9FB-270AFD84FD9E}"/>
    <dgm:cxn modelId="{C42CE5F5-4B55-410E-910C-099DA4F4A611}" srcId="{0A2B83C4-40E4-4A0B-8A27-1E58E2CE3D29}" destId="{DF132FAC-1A8D-45FD-B179-7381F6F8AEEB}" srcOrd="3" destOrd="0" parTransId="{41F65B62-26A8-4D00-B8BD-F96E361408DF}" sibTransId="{3C043D8B-2322-46F7-8581-7BBC85E5874C}"/>
    <dgm:cxn modelId="{53EE9782-5196-4C0F-A9F2-17DA92EFE528}" type="presOf" srcId="{3EC0498B-7BE1-4CAD-9150-ECE7B260E1AF}" destId="{B43CDA9F-9E62-413A-864D-AD34578232E7}" srcOrd="0" destOrd="0" presId="urn:microsoft.com/office/officeart/2005/8/layout/chevron2"/>
    <dgm:cxn modelId="{5BA65826-42C3-4DBD-833E-2A0FCC583F10}" type="presOf" srcId="{E76E0F91-063B-4BF4-BEC2-B31A243096E6}" destId="{E60AB862-1628-4F22-ABE5-61F861A0A6B8}" srcOrd="0" destOrd="0" presId="urn:microsoft.com/office/officeart/2005/8/layout/chevron2"/>
    <dgm:cxn modelId="{23ECC6C1-2DF3-4ADD-AF47-9DA943C4A6B5}" srcId="{A5EE8EE8-B126-4E61-910B-8305C6AFCABF}" destId="{3EC0498B-7BE1-4CAD-9150-ECE7B260E1AF}" srcOrd="0" destOrd="0" parTransId="{42150831-F3DB-4E20-B00E-0BC0AD3C2410}" sibTransId="{E4BBC31A-428D-49E7-B1E7-A70D69C02E9F}"/>
    <dgm:cxn modelId="{09C15A5F-A3A3-4A0F-BECA-08F2F5F3F474}" type="presOf" srcId="{C1C2587E-67D7-4775-B78E-579F3C52E0EC}" destId="{97A0C1D6-6BD1-4354-ADA0-69575E346287}" srcOrd="0" destOrd="0" presId="urn:microsoft.com/office/officeart/2005/8/layout/chevron2"/>
    <dgm:cxn modelId="{A35E33EE-F98B-4AAB-B938-ED6E616D0BDF}" type="presOf" srcId="{DF132FAC-1A8D-45FD-B179-7381F6F8AEEB}" destId="{63C09381-8BE8-4CE4-AEB3-F75CB921A49E}" srcOrd="0" destOrd="0" presId="urn:microsoft.com/office/officeart/2005/8/layout/chevron2"/>
    <dgm:cxn modelId="{F6F74012-8F19-434A-9FFA-7307F90955AC}" srcId="{228C141A-E81C-4C10-99FD-8FDEB9AD3549}" destId="{A3A55B58-30CA-4613-8F42-A9C63A7EA597}" srcOrd="0" destOrd="0" parTransId="{E1E4ADFD-3A47-446D-AA13-9F54749EA6DF}" sibTransId="{4AB8FB64-4AA0-40C5-A92F-349146C9AAA4}"/>
    <dgm:cxn modelId="{CB1C0067-5C79-47E1-9AAC-9D20D5516675}" type="presOf" srcId="{F3E63DC0-1F8B-4102-AD92-B9FFC8672ED2}" destId="{2ABEF228-62D2-4F99-BA64-806B7B97DFC0}" srcOrd="0" destOrd="0" presId="urn:microsoft.com/office/officeart/2005/8/layout/chevron2"/>
    <dgm:cxn modelId="{804DC6D2-23C2-4489-8337-93E08B76C2C1}" srcId="{DF132FAC-1A8D-45FD-B179-7381F6F8AEEB}" destId="{C1C2587E-67D7-4775-B78E-579F3C52E0EC}" srcOrd="0" destOrd="0" parTransId="{3B6467C6-D6D7-463A-9778-C85C5D4D7166}" sibTransId="{2A687A49-7D8D-4436-8A3B-FBB0453BDAA9}"/>
    <dgm:cxn modelId="{848A3DDB-579D-4CA7-BC8B-E6BC6CA48C61}" type="presOf" srcId="{A3A55B58-30CA-4613-8F42-A9C63A7EA597}" destId="{69A60542-9684-4406-9D52-71C7D437681F}" srcOrd="0" destOrd="0" presId="urn:microsoft.com/office/officeart/2005/8/layout/chevron2"/>
    <dgm:cxn modelId="{D2C3879B-63DE-4206-B0F8-5310D3E0EDE2}" type="presOf" srcId="{63D2A1FB-4C29-436D-9D85-20ADB4662D8C}" destId="{760C7855-F898-49DC-8F9B-AB4AE577C3F6}" srcOrd="0" destOrd="0" presId="urn:microsoft.com/office/officeart/2005/8/layout/chevron2"/>
    <dgm:cxn modelId="{E9D51E59-CC88-45C9-B8DD-7BA05B07CB57}" type="presOf" srcId="{0A2B83C4-40E4-4A0B-8A27-1E58E2CE3D29}" destId="{2203F7E9-3D4F-4B56-84D9-4F71AE8FD2E1}" srcOrd="0" destOrd="0" presId="urn:microsoft.com/office/officeart/2005/8/layout/chevron2"/>
    <dgm:cxn modelId="{885CF8BC-CCF8-4D33-A4A9-65B7E21E85AC}" srcId="{E76E0F91-063B-4BF4-BEC2-B31A243096E6}" destId="{63D2A1FB-4C29-436D-9D85-20ADB4662D8C}" srcOrd="0" destOrd="0" parTransId="{C6F45FC1-9F56-45F0-BB9F-26CE41C47E32}" sibTransId="{2D9773B2-DA41-49BE-BEDA-BDCEE63C0E20}"/>
    <dgm:cxn modelId="{C9AD6179-04CF-448E-8461-4BE4FCDA98AD}" srcId="{0A2B83C4-40E4-4A0B-8A27-1E58E2CE3D29}" destId="{A5EE8EE8-B126-4E61-910B-8305C6AFCABF}" srcOrd="0" destOrd="0" parTransId="{B319F905-0F9A-4685-BF88-B601EC81DB97}" sibTransId="{B56D89FB-179C-46F1-91C8-A00129E12798}"/>
    <dgm:cxn modelId="{9230FFE6-07BE-435C-BEEB-D784441AA379}" srcId="{0A2B83C4-40E4-4A0B-8A27-1E58E2CE3D29}" destId="{228C141A-E81C-4C10-99FD-8FDEB9AD3549}" srcOrd="2" destOrd="0" parTransId="{8D6102BE-C9AF-41CB-9746-F9B151B1C570}" sibTransId="{D7AB20D2-F43E-4120-859A-1B3E22F53F2C}"/>
    <dgm:cxn modelId="{F541E9AA-0A15-4374-BF29-1117EB49FA8C}" type="presParOf" srcId="{2203F7E9-3D4F-4B56-84D9-4F71AE8FD2E1}" destId="{05C5E84E-865E-4B09-88CA-4CD100E1400B}" srcOrd="0" destOrd="0" presId="urn:microsoft.com/office/officeart/2005/8/layout/chevron2"/>
    <dgm:cxn modelId="{64DFE497-21ED-42A8-9B2B-3AD33AE6D54A}" type="presParOf" srcId="{05C5E84E-865E-4B09-88CA-4CD100E1400B}" destId="{DAE03910-68F2-4F11-A517-AF7A03FC34FB}" srcOrd="0" destOrd="0" presId="urn:microsoft.com/office/officeart/2005/8/layout/chevron2"/>
    <dgm:cxn modelId="{28057845-B06B-46C8-84DF-1ECC05E3045A}" type="presParOf" srcId="{05C5E84E-865E-4B09-88CA-4CD100E1400B}" destId="{B43CDA9F-9E62-413A-864D-AD34578232E7}" srcOrd="1" destOrd="0" presId="urn:microsoft.com/office/officeart/2005/8/layout/chevron2"/>
    <dgm:cxn modelId="{8D614AEF-5829-4558-B17B-CECB2AAF30C4}" type="presParOf" srcId="{2203F7E9-3D4F-4B56-84D9-4F71AE8FD2E1}" destId="{0DAB1E00-038C-4A87-B139-79560BE0BC94}" srcOrd="1" destOrd="0" presId="urn:microsoft.com/office/officeart/2005/8/layout/chevron2"/>
    <dgm:cxn modelId="{7EC0CCC8-B20F-4B87-9C19-6CCD8EB971EC}" type="presParOf" srcId="{2203F7E9-3D4F-4B56-84D9-4F71AE8FD2E1}" destId="{8CCB6B1F-034D-4957-85B8-22CFD15D8294}" srcOrd="2" destOrd="0" presId="urn:microsoft.com/office/officeart/2005/8/layout/chevron2"/>
    <dgm:cxn modelId="{5CE4E54C-09F4-474C-96C2-F4568F6EFD06}" type="presParOf" srcId="{8CCB6B1F-034D-4957-85B8-22CFD15D8294}" destId="{07FA3C28-C0CF-4407-8A98-B5D687C03B9C}" srcOrd="0" destOrd="0" presId="urn:microsoft.com/office/officeart/2005/8/layout/chevron2"/>
    <dgm:cxn modelId="{4D31A9C6-03E4-483D-A73D-23A21D440B7C}" type="presParOf" srcId="{8CCB6B1F-034D-4957-85B8-22CFD15D8294}" destId="{2ABEF228-62D2-4F99-BA64-806B7B97DFC0}" srcOrd="1" destOrd="0" presId="urn:microsoft.com/office/officeart/2005/8/layout/chevron2"/>
    <dgm:cxn modelId="{9BEFD76E-B6B1-452C-B5DF-3ACAEDFD81EF}" type="presParOf" srcId="{2203F7E9-3D4F-4B56-84D9-4F71AE8FD2E1}" destId="{F061F05B-F6C9-46AC-A20D-A3034B8E1C7C}" srcOrd="3" destOrd="0" presId="urn:microsoft.com/office/officeart/2005/8/layout/chevron2"/>
    <dgm:cxn modelId="{B6F9E363-1251-4764-8206-7DE3B6DEDB21}" type="presParOf" srcId="{2203F7E9-3D4F-4B56-84D9-4F71AE8FD2E1}" destId="{C6CCECC6-47ED-4047-A572-1467BEE93A60}" srcOrd="4" destOrd="0" presId="urn:microsoft.com/office/officeart/2005/8/layout/chevron2"/>
    <dgm:cxn modelId="{07581C07-E764-48F2-A25D-3662F3F0C02F}" type="presParOf" srcId="{C6CCECC6-47ED-4047-A572-1467BEE93A60}" destId="{124EE9A5-904E-453A-ADAA-B26862B496BB}" srcOrd="0" destOrd="0" presId="urn:microsoft.com/office/officeart/2005/8/layout/chevron2"/>
    <dgm:cxn modelId="{7B932BD2-503C-4BF9-B204-248184AD492B}" type="presParOf" srcId="{C6CCECC6-47ED-4047-A572-1467BEE93A60}" destId="{69A60542-9684-4406-9D52-71C7D437681F}" srcOrd="1" destOrd="0" presId="urn:microsoft.com/office/officeart/2005/8/layout/chevron2"/>
    <dgm:cxn modelId="{930D67F4-2B2A-4489-B70C-E7C99CEA3B04}" type="presParOf" srcId="{2203F7E9-3D4F-4B56-84D9-4F71AE8FD2E1}" destId="{9AEC76BF-5250-4D58-90D9-7FDFB2A1B11A}" srcOrd="5" destOrd="0" presId="urn:microsoft.com/office/officeart/2005/8/layout/chevron2"/>
    <dgm:cxn modelId="{8C576AA5-F581-496B-A485-C55E655C578B}" type="presParOf" srcId="{2203F7E9-3D4F-4B56-84D9-4F71AE8FD2E1}" destId="{D3001C15-CFCE-41FD-8AE8-7E088E6BC59A}" srcOrd="6" destOrd="0" presId="urn:microsoft.com/office/officeart/2005/8/layout/chevron2"/>
    <dgm:cxn modelId="{B29C1B00-D9CC-40A6-95BA-9B17D1F99A81}" type="presParOf" srcId="{D3001C15-CFCE-41FD-8AE8-7E088E6BC59A}" destId="{63C09381-8BE8-4CE4-AEB3-F75CB921A49E}" srcOrd="0" destOrd="0" presId="urn:microsoft.com/office/officeart/2005/8/layout/chevron2"/>
    <dgm:cxn modelId="{419756FB-501D-479A-939A-72C82284B410}" type="presParOf" srcId="{D3001C15-CFCE-41FD-8AE8-7E088E6BC59A}" destId="{97A0C1D6-6BD1-4354-ADA0-69575E346287}" srcOrd="1" destOrd="0" presId="urn:microsoft.com/office/officeart/2005/8/layout/chevron2"/>
    <dgm:cxn modelId="{326F6AC6-C01B-42D4-8245-6BAD1B2DED21}" type="presParOf" srcId="{2203F7E9-3D4F-4B56-84D9-4F71AE8FD2E1}" destId="{2D808B9E-77F9-41EE-8F2D-BFA43B89604F}" srcOrd="7" destOrd="0" presId="urn:microsoft.com/office/officeart/2005/8/layout/chevron2"/>
    <dgm:cxn modelId="{2D8A26A6-2920-4D56-8028-A5E02260402C}" type="presParOf" srcId="{2203F7E9-3D4F-4B56-84D9-4F71AE8FD2E1}" destId="{A317763D-7E08-47E3-BC64-BEA92A10E2E2}" srcOrd="8" destOrd="0" presId="urn:microsoft.com/office/officeart/2005/8/layout/chevron2"/>
    <dgm:cxn modelId="{3795EF74-EBEB-49FE-BBD3-F97FC953AC2B}" type="presParOf" srcId="{A317763D-7E08-47E3-BC64-BEA92A10E2E2}" destId="{E60AB862-1628-4F22-ABE5-61F861A0A6B8}" srcOrd="0" destOrd="0" presId="urn:microsoft.com/office/officeart/2005/8/layout/chevron2"/>
    <dgm:cxn modelId="{F9F6EB6C-C271-4A29-8B84-751F974703D6}" type="presParOf" srcId="{A317763D-7E08-47E3-BC64-BEA92A10E2E2}" destId="{760C7855-F898-49DC-8F9B-AB4AE577C3F6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A2B83C4-40E4-4A0B-8A27-1E58E2CE3D29}" type="doc">
      <dgm:prSet loTypeId="urn:microsoft.com/office/officeart/2005/8/layout/chevron2" loCatId="list" qsTypeId="urn:microsoft.com/office/officeart/2005/8/quickstyle/3d5" qsCatId="3D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FC11217-E0E8-41D1-88EF-2DC2635F8990}">
      <dgm:prSet/>
      <dgm:spPr/>
      <dgm:t>
        <a:bodyPr/>
        <a:lstStyle/>
        <a:p>
          <a:r>
            <a:rPr lang="en-US" dirty="0" smtClean="0"/>
            <a:t>G</a:t>
          </a:r>
        </a:p>
      </dgm:t>
    </dgm:pt>
    <dgm:pt modelId="{C89A460F-CAB2-4E5E-8E11-A29E96B9EAC1}" cxnId="{156F5A3D-D079-4165-B26F-4AEA5D75C701}" type="parTrans">
      <dgm:prSet/>
      <dgm:spPr/>
      <dgm:t>
        <a:bodyPr/>
        <a:lstStyle/>
        <a:p>
          <a:endParaRPr lang="en-US"/>
        </a:p>
      </dgm:t>
    </dgm:pt>
    <dgm:pt modelId="{3750AED2-90BE-4CB5-A2B8-D48FC2A1AEDA}" cxnId="{156F5A3D-D079-4165-B26F-4AEA5D75C701}" type="sibTrans">
      <dgm:prSet/>
      <dgm:spPr/>
      <dgm:t>
        <a:bodyPr/>
        <a:lstStyle/>
        <a:p>
          <a:endParaRPr lang="en-US"/>
        </a:p>
      </dgm:t>
    </dgm:pt>
    <dgm:pt modelId="{3BFD9714-1038-4E81-B1F6-504E699D35FD}">
      <dgm:prSet/>
      <dgm:spPr/>
      <dgm:t>
        <a:bodyPr/>
        <a:lstStyle/>
        <a:p>
          <a:r>
            <a:rPr lang="en-US" dirty="0" smtClean="0"/>
            <a:t>H</a:t>
          </a:r>
        </a:p>
      </dgm:t>
    </dgm:pt>
    <dgm:pt modelId="{E5597AD0-1971-4C2F-876C-90A3140D9E79}" cxnId="{C38D6B65-28A5-4C94-A75D-99A77764D347}" type="parTrans">
      <dgm:prSet/>
      <dgm:spPr/>
      <dgm:t>
        <a:bodyPr/>
        <a:lstStyle/>
        <a:p>
          <a:endParaRPr lang="en-US"/>
        </a:p>
      </dgm:t>
    </dgm:pt>
    <dgm:pt modelId="{A9A5F0D0-66A2-428A-B8F0-3B2A00FF5BA7}" cxnId="{C38D6B65-28A5-4C94-A75D-99A77764D347}" type="sibTrans">
      <dgm:prSet/>
      <dgm:spPr/>
      <dgm:t>
        <a:bodyPr/>
        <a:lstStyle/>
        <a:p>
          <a:endParaRPr lang="en-US"/>
        </a:p>
      </dgm:t>
    </dgm:pt>
    <dgm:pt modelId="{912C3D54-99A9-4216-9977-E9EEBD106EE7}">
      <dgm:prSet/>
      <dgm:spPr/>
      <dgm:t>
        <a:bodyPr/>
        <a:lstStyle/>
        <a:p>
          <a:r>
            <a:rPr lang="en-US" dirty="0" smtClean="0"/>
            <a:t>I</a:t>
          </a:r>
        </a:p>
      </dgm:t>
    </dgm:pt>
    <dgm:pt modelId="{7BCD0C62-7255-45E7-BF91-DB76900E254D}" cxnId="{612FAD2F-1CF1-4001-80F5-CBD2033527DF}" type="parTrans">
      <dgm:prSet/>
      <dgm:spPr/>
      <dgm:t>
        <a:bodyPr/>
        <a:lstStyle/>
        <a:p>
          <a:endParaRPr lang="en-US"/>
        </a:p>
      </dgm:t>
    </dgm:pt>
    <dgm:pt modelId="{15ABFFF8-0522-41FF-A3DA-F0112C0714F8}" cxnId="{612FAD2F-1CF1-4001-80F5-CBD2033527DF}" type="sibTrans">
      <dgm:prSet/>
      <dgm:spPr/>
      <dgm:t>
        <a:bodyPr/>
        <a:lstStyle/>
        <a:p>
          <a:endParaRPr lang="en-US"/>
        </a:p>
      </dgm:t>
    </dgm:pt>
    <dgm:pt modelId="{79500BD9-F7AB-42F5-871C-2C44756E9F97}">
      <dgm:prSet/>
      <dgm:spPr/>
      <dgm:t>
        <a:bodyPr/>
        <a:lstStyle/>
        <a:p>
          <a:r>
            <a:rPr lang="en-US" dirty="0" smtClean="0"/>
            <a:t>J</a:t>
          </a:r>
        </a:p>
      </dgm:t>
    </dgm:pt>
    <dgm:pt modelId="{4143C67A-FEAC-4DC9-A4E2-47E688635DF8}" cxnId="{FD5F07A7-6A16-4635-8B71-F6526A45A4BE}" type="parTrans">
      <dgm:prSet/>
      <dgm:spPr/>
      <dgm:t>
        <a:bodyPr/>
        <a:lstStyle/>
        <a:p>
          <a:endParaRPr lang="en-US"/>
        </a:p>
      </dgm:t>
    </dgm:pt>
    <dgm:pt modelId="{BF350208-DC55-4FC5-A87A-0ED21C48BB11}" cxnId="{FD5F07A7-6A16-4635-8B71-F6526A45A4BE}" type="sibTrans">
      <dgm:prSet/>
      <dgm:spPr/>
      <dgm:t>
        <a:bodyPr/>
        <a:lstStyle/>
        <a:p>
          <a:endParaRPr lang="en-US"/>
        </a:p>
      </dgm:t>
    </dgm:pt>
    <dgm:pt modelId="{30437FF5-AD43-4BBE-BF1A-1B5411BEE08F}">
      <dgm:prSet/>
      <dgm:spPr/>
      <dgm:t>
        <a:bodyPr/>
        <a:lstStyle/>
        <a:p>
          <a:r>
            <a:rPr lang="en-US" dirty="0" smtClean="0"/>
            <a:t>K</a:t>
          </a:r>
          <a:endParaRPr lang="en-US" dirty="0"/>
        </a:p>
      </dgm:t>
    </dgm:pt>
    <dgm:pt modelId="{0288C8B2-9E82-4EDC-ADB2-6C5777FE825A}" cxnId="{695A7ECE-041E-4A27-8C2A-869C58741977}" type="parTrans">
      <dgm:prSet/>
      <dgm:spPr/>
      <dgm:t>
        <a:bodyPr/>
        <a:lstStyle/>
        <a:p>
          <a:endParaRPr lang="en-US"/>
        </a:p>
      </dgm:t>
    </dgm:pt>
    <dgm:pt modelId="{626C7C52-07E2-466C-883E-FF198F4E5EF5}" cxnId="{695A7ECE-041E-4A27-8C2A-869C58741977}" type="sibTrans">
      <dgm:prSet/>
      <dgm:spPr/>
      <dgm:t>
        <a:bodyPr/>
        <a:lstStyle/>
        <a:p>
          <a:endParaRPr lang="en-US"/>
        </a:p>
      </dgm:t>
    </dgm:pt>
    <dgm:pt modelId="{97D94B3F-B5F6-4C2E-9048-21EF13C6ABE0}">
      <dgm:prSet/>
      <dgm:spPr/>
      <dgm:t>
        <a:bodyPr/>
        <a:lstStyle/>
        <a:p>
          <a:r>
            <a:rPr lang="en-US" dirty="0" err="1" smtClean="0"/>
            <a:t>ab</a:t>
          </a:r>
          <a:r>
            <a:rPr lang="en-US" dirty="0" smtClean="0"/>
            <a:t>-c</a:t>
          </a:r>
        </a:p>
      </dgm:t>
    </dgm:pt>
    <dgm:pt modelId="{BB25E450-363A-49B3-8130-C646C781646E}" cxnId="{34050C45-A5E7-43BF-A468-7B1C92468203}" type="parTrans">
      <dgm:prSet/>
      <dgm:spPr/>
      <dgm:t>
        <a:bodyPr/>
        <a:lstStyle/>
        <a:p>
          <a:endParaRPr lang="en-US"/>
        </a:p>
      </dgm:t>
    </dgm:pt>
    <dgm:pt modelId="{85BAE450-BF4A-4B4D-8B85-50C255B31582}" cxnId="{34050C45-A5E7-43BF-A468-7B1C92468203}" type="sibTrans">
      <dgm:prSet/>
      <dgm:spPr/>
      <dgm:t>
        <a:bodyPr/>
        <a:lstStyle/>
        <a:p>
          <a:endParaRPr lang="en-US"/>
        </a:p>
      </dgm:t>
    </dgm:pt>
    <dgm:pt modelId="{AA0E4529-8608-4CCA-ABAB-964D4D092A9B}">
      <dgm:prSet/>
      <dgm:spPr/>
      <dgm:t>
        <a:bodyPr/>
        <a:lstStyle/>
        <a:p>
          <a:r>
            <a:rPr lang="en-US" smtClean="0"/>
            <a:t>_123</a:t>
          </a:r>
          <a:endParaRPr lang="en-US" dirty="0" smtClean="0"/>
        </a:p>
      </dgm:t>
    </dgm:pt>
    <dgm:pt modelId="{E4F49E53-95BF-4E42-A82F-961F825364F5}" cxnId="{3CE4FF0E-21AE-4706-9B4B-76990C2B0803}" type="parTrans">
      <dgm:prSet/>
      <dgm:spPr/>
      <dgm:t>
        <a:bodyPr/>
        <a:lstStyle/>
        <a:p>
          <a:endParaRPr lang="en-US"/>
        </a:p>
      </dgm:t>
    </dgm:pt>
    <dgm:pt modelId="{045FED9E-A374-4B06-ACDD-5BECD1F9AC69}" cxnId="{3CE4FF0E-21AE-4706-9B4B-76990C2B0803}" type="sibTrans">
      <dgm:prSet/>
      <dgm:spPr/>
      <dgm:t>
        <a:bodyPr/>
        <a:lstStyle/>
        <a:p>
          <a:endParaRPr lang="en-US"/>
        </a:p>
      </dgm:t>
    </dgm:pt>
    <dgm:pt modelId="{128B2534-FEDC-4DEA-AAFB-EFB1C5B3F9F8}">
      <dgm:prSet/>
      <dgm:spPr/>
      <dgm:t>
        <a:bodyPr/>
        <a:lstStyle/>
        <a:p>
          <a:r>
            <a:rPr lang="en-US" smtClean="0"/>
            <a:t>$123</a:t>
          </a:r>
          <a:endParaRPr lang="en-US" dirty="0" smtClean="0"/>
        </a:p>
      </dgm:t>
    </dgm:pt>
    <dgm:pt modelId="{7E5B7FD9-E361-4B82-9E07-074752717A3F}" cxnId="{83CF4FB3-2840-47F2-A855-DBA3779EC50F}" type="parTrans">
      <dgm:prSet/>
      <dgm:spPr/>
      <dgm:t>
        <a:bodyPr/>
        <a:lstStyle/>
        <a:p>
          <a:endParaRPr lang="en-US"/>
        </a:p>
      </dgm:t>
    </dgm:pt>
    <dgm:pt modelId="{0F3424BF-B384-4942-902B-ACF817DCAA2F}" cxnId="{83CF4FB3-2840-47F2-A855-DBA3779EC50F}" type="sibTrans">
      <dgm:prSet/>
      <dgm:spPr/>
      <dgm:t>
        <a:bodyPr/>
        <a:lstStyle/>
        <a:p>
          <a:endParaRPr lang="en-US"/>
        </a:p>
      </dgm:t>
    </dgm:pt>
    <dgm:pt modelId="{121EAA57-D46A-4311-8528-5284876560FE}">
      <dgm:prSet/>
      <dgm:spPr/>
      <dgm:t>
        <a:bodyPr/>
        <a:lstStyle/>
        <a:p>
          <a:r>
            <a:rPr lang="en-US" smtClean="0"/>
            <a:t>if</a:t>
          </a:r>
          <a:endParaRPr lang="en-US" dirty="0" smtClean="0"/>
        </a:p>
      </dgm:t>
    </dgm:pt>
    <dgm:pt modelId="{B6D21730-FA9D-46D2-A675-CAE1FCDD1557}" cxnId="{882636E1-CE15-4AB2-8196-CAD218D6C8E1}" type="parTrans">
      <dgm:prSet/>
      <dgm:spPr/>
      <dgm:t>
        <a:bodyPr/>
        <a:lstStyle/>
        <a:p>
          <a:endParaRPr lang="en-US"/>
        </a:p>
      </dgm:t>
    </dgm:pt>
    <dgm:pt modelId="{20DB86DD-ED8A-4B5D-A87F-794F6AC17241}" cxnId="{882636E1-CE15-4AB2-8196-CAD218D6C8E1}" type="sibTrans">
      <dgm:prSet/>
      <dgm:spPr/>
      <dgm:t>
        <a:bodyPr/>
        <a:lstStyle/>
        <a:p>
          <a:endParaRPr lang="en-US"/>
        </a:p>
      </dgm:t>
    </dgm:pt>
    <dgm:pt modelId="{ACEE30F2-B9B4-4647-B7C3-FDB4DF1F83A2}">
      <dgm:prSet/>
      <dgm:spPr/>
      <dgm:t>
        <a:bodyPr/>
        <a:lstStyle/>
        <a:p>
          <a:r>
            <a:rPr lang="en-US" smtClean="0"/>
            <a:t>$if</a:t>
          </a:r>
          <a:endParaRPr lang="en-US" dirty="0"/>
        </a:p>
      </dgm:t>
    </dgm:pt>
    <dgm:pt modelId="{A41EE7F2-B690-4C17-B411-CDD0333DC80C}" cxnId="{8FD56339-F746-4BD4-9B36-A7CEB5FAAEFC}" type="parTrans">
      <dgm:prSet/>
      <dgm:spPr/>
      <dgm:t>
        <a:bodyPr/>
        <a:lstStyle/>
        <a:p>
          <a:endParaRPr lang="en-US"/>
        </a:p>
      </dgm:t>
    </dgm:pt>
    <dgm:pt modelId="{F0AF31B6-3739-4484-AADF-2F0A5EB5F323}" cxnId="{8FD56339-F746-4BD4-9B36-A7CEB5FAAEFC}" type="sibTrans">
      <dgm:prSet/>
      <dgm:spPr/>
      <dgm:t>
        <a:bodyPr/>
        <a:lstStyle/>
        <a:p>
          <a:endParaRPr lang="en-US"/>
        </a:p>
      </dgm:t>
    </dgm:pt>
    <dgm:pt modelId="{2203F7E9-3D4F-4B56-84D9-4F71AE8FD2E1}" type="pres">
      <dgm:prSet presAssocID="{0A2B83C4-40E4-4A0B-8A27-1E58E2CE3D29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0E051DA-613B-4716-A9D9-B959831F301C}" type="pres">
      <dgm:prSet presAssocID="{FFC11217-E0E8-41D1-88EF-2DC2635F8990}" presName="composite" presStyleCnt="0"/>
      <dgm:spPr/>
      <dgm:t>
        <a:bodyPr/>
        <a:lstStyle/>
        <a:p>
          <a:endParaRPr lang="en-US"/>
        </a:p>
      </dgm:t>
    </dgm:pt>
    <dgm:pt modelId="{6EB99016-4507-4D7C-AD6D-6E52A9986C36}" type="pres">
      <dgm:prSet presAssocID="{FFC11217-E0E8-41D1-88EF-2DC2635F8990}" presName="parentText" presStyleLbl="align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27C64C-FCA1-4DD0-A9ED-D4D3922BD740}" type="pres">
      <dgm:prSet presAssocID="{FFC11217-E0E8-41D1-88EF-2DC2635F8990}" presName="descendantText" presStyleLbl="align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B7350D-970D-4541-B5DD-2582448D159B}" type="pres">
      <dgm:prSet presAssocID="{3750AED2-90BE-4CB5-A2B8-D48FC2A1AEDA}" presName="sp" presStyleCnt="0"/>
      <dgm:spPr/>
      <dgm:t>
        <a:bodyPr/>
        <a:lstStyle/>
        <a:p>
          <a:endParaRPr lang="en-US"/>
        </a:p>
      </dgm:t>
    </dgm:pt>
    <dgm:pt modelId="{0E4F31FE-E5E7-412D-B6E3-59CB75363D13}" type="pres">
      <dgm:prSet presAssocID="{3BFD9714-1038-4E81-B1F6-504E699D35FD}" presName="composite" presStyleCnt="0"/>
      <dgm:spPr/>
      <dgm:t>
        <a:bodyPr/>
        <a:lstStyle/>
        <a:p>
          <a:endParaRPr lang="en-US"/>
        </a:p>
      </dgm:t>
    </dgm:pt>
    <dgm:pt modelId="{42CB9D05-3BE4-4E82-9115-A413951B037E}" type="pres">
      <dgm:prSet presAssocID="{3BFD9714-1038-4E81-B1F6-504E699D35FD}" presName="parentText" presStyleLbl="align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D0E955-3EA8-4AC0-A32A-6A499846C8E6}" type="pres">
      <dgm:prSet presAssocID="{3BFD9714-1038-4E81-B1F6-504E699D35FD}" presName="descendantText" presStyleLbl="align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1237A7-E138-485C-BC3E-91FC275404CE}" type="pres">
      <dgm:prSet presAssocID="{A9A5F0D0-66A2-428A-B8F0-3B2A00FF5BA7}" presName="sp" presStyleCnt="0"/>
      <dgm:spPr/>
      <dgm:t>
        <a:bodyPr/>
        <a:lstStyle/>
        <a:p>
          <a:endParaRPr lang="en-US"/>
        </a:p>
      </dgm:t>
    </dgm:pt>
    <dgm:pt modelId="{16C6B198-AEE9-47BA-B26F-DFF3A547A0A2}" type="pres">
      <dgm:prSet presAssocID="{912C3D54-99A9-4216-9977-E9EEBD106EE7}" presName="composite" presStyleCnt="0"/>
      <dgm:spPr/>
      <dgm:t>
        <a:bodyPr/>
        <a:lstStyle/>
        <a:p>
          <a:endParaRPr lang="en-US"/>
        </a:p>
      </dgm:t>
    </dgm:pt>
    <dgm:pt modelId="{106573E7-322D-4E32-A701-1D9A8B54F445}" type="pres">
      <dgm:prSet presAssocID="{912C3D54-99A9-4216-9977-E9EEBD106EE7}" presName="parentText" presStyleLbl="align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6D962D-35E5-41F9-B584-C962530A5DE5}" type="pres">
      <dgm:prSet presAssocID="{912C3D54-99A9-4216-9977-E9EEBD106EE7}" presName="descendantText" presStyleLbl="align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388BBF-DE0B-45C8-A748-2832E8682160}" type="pres">
      <dgm:prSet presAssocID="{15ABFFF8-0522-41FF-A3DA-F0112C0714F8}" presName="sp" presStyleCnt="0"/>
      <dgm:spPr/>
      <dgm:t>
        <a:bodyPr/>
        <a:lstStyle/>
        <a:p>
          <a:endParaRPr lang="en-US"/>
        </a:p>
      </dgm:t>
    </dgm:pt>
    <dgm:pt modelId="{6E8D03C7-3CD7-4D73-8EAB-0F0F7CB2DA4E}" type="pres">
      <dgm:prSet presAssocID="{79500BD9-F7AB-42F5-871C-2C44756E9F97}" presName="composite" presStyleCnt="0"/>
      <dgm:spPr/>
      <dgm:t>
        <a:bodyPr/>
        <a:lstStyle/>
        <a:p>
          <a:endParaRPr lang="en-US"/>
        </a:p>
      </dgm:t>
    </dgm:pt>
    <dgm:pt modelId="{39567FA3-EC47-4346-9A97-6ECDAD98998C}" type="pres">
      <dgm:prSet presAssocID="{79500BD9-F7AB-42F5-871C-2C44756E9F97}" presName="parentText" presStyleLbl="align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59C22B-6E46-407E-AE57-3F5F9F4070C8}" type="pres">
      <dgm:prSet presAssocID="{79500BD9-F7AB-42F5-871C-2C44756E9F97}" presName="descendantText" presStyleLbl="align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F5950D-8EFF-4219-A66A-96C82D577C80}" type="pres">
      <dgm:prSet presAssocID="{BF350208-DC55-4FC5-A87A-0ED21C48BB11}" presName="sp" presStyleCnt="0"/>
      <dgm:spPr/>
      <dgm:t>
        <a:bodyPr/>
        <a:lstStyle/>
        <a:p>
          <a:endParaRPr lang="en-US"/>
        </a:p>
      </dgm:t>
    </dgm:pt>
    <dgm:pt modelId="{1725F0C9-DB40-48C2-9AA1-DE191B9B1A6D}" type="pres">
      <dgm:prSet presAssocID="{30437FF5-AD43-4BBE-BF1A-1B5411BEE08F}" presName="composite" presStyleCnt="0"/>
      <dgm:spPr/>
      <dgm:t>
        <a:bodyPr/>
        <a:lstStyle/>
        <a:p>
          <a:endParaRPr lang="en-US"/>
        </a:p>
      </dgm:t>
    </dgm:pt>
    <dgm:pt modelId="{A6D61FA2-7DFB-4A64-90A6-FFC56A050711}" type="pres">
      <dgm:prSet presAssocID="{30437FF5-AD43-4BBE-BF1A-1B5411BEE08F}" presName="parentText" presStyleLbl="align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6AB028-872F-43F9-8225-3C533454339A}" type="pres">
      <dgm:prSet presAssocID="{30437FF5-AD43-4BBE-BF1A-1B5411BEE08F}" presName="descendantText" presStyleLbl="align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D112264-1F61-4333-84B0-8CE2B63BE0D0}" type="presOf" srcId="{ACEE30F2-B9B4-4647-B7C3-FDB4DF1F83A2}" destId="{206AB028-872F-43F9-8225-3C533454339A}" srcOrd="0" destOrd="0" presId="urn:microsoft.com/office/officeart/2005/8/layout/chevron2"/>
    <dgm:cxn modelId="{C38D6B65-28A5-4C94-A75D-99A77764D347}" srcId="{0A2B83C4-40E4-4A0B-8A27-1E58E2CE3D29}" destId="{3BFD9714-1038-4E81-B1F6-504E699D35FD}" srcOrd="1" destOrd="0" parTransId="{E5597AD0-1971-4C2F-876C-90A3140D9E79}" sibTransId="{A9A5F0D0-66A2-428A-B8F0-3B2A00FF5BA7}"/>
    <dgm:cxn modelId="{FD5F07A7-6A16-4635-8B71-F6526A45A4BE}" srcId="{0A2B83C4-40E4-4A0B-8A27-1E58E2CE3D29}" destId="{79500BD9-F7AB-42F5-871C-2C44756E9F97}" srcOrd="3" destOrd="0" parTransId="{4143C67A-FEAC-4DC9-A4E2-47E688635DF8}" sibTransId="{BF350208-DC55-4FC5-A87A-0ED21C48BB11}"/>
    <dgm:cxn modelId="{F339F13F-395D-4031-A803-9037E7662BB7}" type="presOf" srcId="{3BFD9714-1038-4E81-B1F6-504E699D35FD}" destId="{42CB9D05-3BE4-4E82-9115-A413951B037E}" srcOrd="0" destOrd="0" presId="urn:microsoft.com/office/officeart/2005/8/layout/chevron2"/>
    <dgm:cxn modelId="{612FAD2F-1CF1-4001-80F5-CBD2033527DF}" srcId="{0A2B83C4-40E4-4A0B-8A27-1E58E2CE3D29}" destId="{912C3D54-99A9-4216-9977-E9EEBD106EE7}" srcOrd="2" destOrd="0" parTransId="{7BCD0C62-7255-45E7-BF91-DB76900E254D}" sibTransId="{15ABFFF8-0522-41FF-A3DA-F0112C0714F8}"/>
    <dgm:cxn modelId="{83CF4FB3-2840-47F2-A855-DBA3779EC50F}" srcId="{912C3D54-99A9-4216-9977-E9EEBD106EE7}" destId="{128B2534-FEDC-4DEA-AAFB-EFB1C5B3F9F8}" srcOrd="0" destOrd="0" parTransId="{7E5B7FD9-E361-4B82-9E07-074752717A3F}" sibTransId="{0F3424BF-B384-4942-902B-ACF817DCAA2F}"/>
    <dgm:cxn modelId="{3CE4FF0E-21AE-4706-9B4B-76990C2B0803}" srcId="{3BFD9714-1038-4E81-B1F6-504E699D35FD}" destId="{AA0E4529-8608-4CCA-ABAB-964D4D092A9B}" srcOrd="0" destOrd="0" parTransId="{E4F49E53-95BF-4E42-A82F-961F825364F5}" sibTransId="{045FED9E-A374-4B06-ACDD-5BECD1F9AC69}"/>
    <dgm:cxn modelId="{42B07D0F-94F4-4D29-8887-EBA0AC0927F3}" type="presOf" srcId="{AA0E4529-8608-4CCA-ABAB-964D4D092A9B}" destId="{17D0E955-3EA8-4AC0-A32A-6A499846C8E6}" srcOrd="0" destOrd="0" presId="urn:microsoft.com/office/officeart/2005/8/layout/chevron2"/>
    <dgm:cxn modelId="{0629911E-5098-44F1-9659-25C319B4A652}" type="presOf" srcId="{79500BD9-F7AB-42F5-871C-2C44756E9F97}" destId="{39567FA3-EC47-4346-9A97-6ECDAD98998C}" srcOrd="0" destOrd="0" presId="urn:microsoft.com/office/officeart/2005/8/layout/chevron2"/>
    <dgm:cxn modelId="{156F5A3D-D079-4165-B26F-4AEA5D75C701}" srcId="{0A2B83C4-40E4-4A0B-8A27-1E58E2CE3D29}" destId="{FFC11217-E0E8-41D1-88EF-2DC2635F8990}" srcOrd="0" destOrd="0" parTransId="{C89A460F-CAB2-4E5E-8E11-A29E96B9EAC1}" sibTransId="{3750AED2-90BE-4CB5-A2B8-D48FC2A1AEDA}"/>
    <dgm:cxn modelId="{34972F98-CF6E-4333-A89A-44BC78A45570}" type="presOf" srcId="{97D94B3F-B5F6-4C2E-9048-21EF13C6ABE0}" destId="{3427C64C-FCA1-4DD0-A9ED-D4D3922BD740}" srcOrd="0" destOrd="0" presId="urn:microsoft.com/office/officeart/2005/8/layout/chevron2"/>
    <dgm:cxn modelId="{AD28B6CA-D38E-4AFE-81B2-6AB31ED5965A}" type="presOf" srcId="{912C3D54-99A9-4216-9977-E9EEBD106EE7}" destId="{106573E7-322D-4E32-A701-1D9A8B54F445}" srcOrd="0" destOrd="0" presId="urn:microsoft.com/office/officeart/2005/8/layout/chevron2"/>
    <dgm:cxn modelId="{695A7ECE-041E-4A27-8C2A-869C58741977}" srcId="{0A2B83C4-40E4-4A0B-8A27-1E58E2CE3D29}" destId="{30437FF5-AD43-4BBE-BF1A-1B5411BEE08F}" srcOrd="4" destOrd="0" parTransId="{0288C8B2-9E82-4EDC-ADB2-6C5777FE825A}" sibTransId="{626C7C52-07E2-466C-883E-FF198F4E5EF5}"/>
    <dgm:cxn modelId="{58445FE1-A37E-4FBB-A23E-F2288166F834}" type="presOf" srcId="{128B2534-FEDC-4DEA-AAFB-EFB1C5B3F9F8}" destId="{356D962D-35E5-41F9-B584-C962530A5DE5}" srcOrd="0" destOrd="0" presId="urn:microsoft.com/office/officeart/2005/8/layout/chevron2"/>
    <dgm:cxn modelId="{34050C45-A5E7-43BF-A468-7B1C92468203}" srcId="{FFC11217-E0E8-41D1-88EF-2DC2635F8990}" destId="{97D94B3F-B5F6-4C2E-9048-21EF13C6ABE0}" srcOrd="0" destOrd="0" parTransId="{BB25E450-363A-49B3-8130-C646C781646E}" sibTransId="{85BAE450-BF4A-4B4D-8B85-50C255B31582}"/>
    <dgm:cxn modelId="{263B7756-9505-4FD7-B72F-7BE8E79A10DB}" type="presOf" srcId="{0A2B83C4-40E4-4A0B-8A27-1E58E2CE3D29}" destId="{2203F7E9-3D4F-4B56-84D9-4F71AE8FD2E1}" srcOrd="0" destOrd="0" presId="urn:microsoft.com/office/officeart/2005/8/layout/chevron2"/>
    <dgm:cxn modelId="{A18416F2-2790-4024-AB3E-A38013E61AAA}" type="presOf" srcId="{30437FF5-AD43-4BBE-BF1A-1B5411BEE08F}" destId="{A6D61FA2-7DFB-4A64-90A6-FFC56A050711}" srcOrd="0" destOrd="0" presId="urn:microsoft.com/office/officeart/2005/8/layout/chevron2"/>
    <dgm:cxn modelId="{8FD56339-F746-4BD4-9B36-A7CEB5FAAEFC}" srcId="{30437FF5-AD43-4BBE-BF1A-1B5411BEE08F}" destId="{ACEE30F2-B9B4-4647-B7C3-FDB4DF1F83A2}" srcOrd="0" destOrd="0" parTransId="{A41EE7F2-B690-4C17-B411-CDD0333DC80C}" sibTransId="{F0AF31B6-3739-4484-AADF-2F0A5EB5F323}"/>
    <dgm:cxn modelId="{882636E1-CE15-4AB2-8196-CAD218D6C8E1}" srcId="{79500BD9-F7AB-42F5-871C-2C44756E9F97}" destId="{121EAA57-D46A-4311-8528-5284876560FE}" srcOrd="0" destOrd="0" parTransId="{B6D21730-FA9D-46D2-A675-CAE1FCDD1557}" sibTransId="{20DB86DD-ED8A-4B5D-A87F-794F6AC17241}"/>
    <dgm:cxn modelId="{51ABA21C-710F-43D9-8CAF-295F5A960D09}" type="presOf" srcId="{121EAA57-D46A-4311-8528-5284876560FE}" destId="{0059C22B-6E46-407E-AE57-3F5F9F4070C8}" srcOrd="0" destOrd="0" presId="urn:microsoft.com/office/officeart/2005/8/layout/chevron2"/>
    <dgm:cxn modelId="{B59D870E-8404-4966-8BF2-3F5A2F4DF836}" type="presOf" srcId="{FFC11217-E0E8-41D1-88EF-2DC2635F8990}" destId="{6EB99016-4507-4D7C-AD6D-6E52A9986C36}" srcOrd="0" destOrd="0" presId="urn:microsoft.com/office/officeart/2005/8/layout/chevron2"/>
    <dgm:cxn modelId="{B93B1CB6-92AF-482D-BA00-829DE9733AF8}" type="presParOf" srcId="{2203F7E9-3D4F-4B56-84D9-4F71AE8FD2E1}" destId="{10E051DA-613B-4716-A9D9-B959831F301C}" srcOrd="0" destOrd="0" presId="urn:microsoft.com/office/officeart/2005/8/layout/chevron2"/>
    <dgm:cxn modelId="{105B770C-E2E3-4CBA-9947-A73B32E2F6AB}" type="presParOf" srcId="{10E051DA-613B-4716-A9D9-B959831F301C}" destId="{6EB99016-4507-4D7C-AD6D-6E52A9986C36}" srcOrd="0" destOrd="0" presId="urn:microsoft.com/office/officeart/2005/8/layout/chevron2"/>
    <dgm:cxn modelId="{5C38B3BC-7DA5-4A42-B372-9FF7E8F5D3C6}" type="presParOf" srcId="{10E051DA-613B-4716-A9D9-B959831F301C}" destId="{3427C64C-FCA1-4DD0-A9ED-D4D3922BD740}" srcOrd="1" destOrd="0" presId="urn:microsoft.com/office/officeart/2005/8/layout/chevron2"/>
    <dgm:cxn modelId="{CB0B4C39-7DE3-4B95-B32B-0A710E525048}" type="presParOf" srcId="{2203F7E9-3D4F-4B56-84D9-4F71AE8FD2E1}" destId="{A6B7350D-970D-4541-B5DD-2582448D159B}" srcOrd="1" destOrd="0" presId="urn:microsoft.com/office/officeart/2005/8/layout/chevron2"/>
    <dgm:cxn modelId="{134844C5-F130-47D5-89FB-78392C409825}" type="presParOf" srcId="{2203F7E9-3D4F-4B56-84D9-4F71AE8FD2E1}" destId="{0E4F31FE-E5E7-412D-B6E3-59CB75363D13}" srcOrd="2" destOrd="0" presId="urn:microsoft.com/office/officeart/2005/8/layout/chevron2"/>
    <dgm:cxn modelId="{C0DDC506-5250-476F-A8F3-002FF0312F54}" type="presParOf" srcId="{0E4F31FE-E5E7-412D-B6E3-59CB75363D13}" destId="{42CB9D05-3BE4-4E82-9115-A413951B037E}" srcOrd="0" destOrd="0" presId="urn:microsoft.com/office/officeart/2005/8/layout/chevron2"/>
    <dgm:cxn modelId="{BA5ED4F6-2CB7-4B11-BA9A-2AA3C1166771}" type="presParOf" srcId="{0E4F31FE-E5E7-412D-B6E3-59CB75363D13}" destId="{17D0E955-3EA8-4AC0-A32A-6A499846C8E6}" srcOrd="1" destOrd="0" presId="urn:microsoft.com/office/officeart/2005/8/layout/chevron2"/>
    <dgm:cxn modelId="{7007D97E-2CE5-4E9E-BA0B-14A4186941F9}" type="presParOf" srcId="{2203F7E9-3D4F-4B56-84D9-4F71AE8FD2E1}" destId="{211237A7-E138-485C-BC3E-91FC275404CE}" srcOrd="3" destOrd="0" presId="urn:microsoft.com/office/officeart/2005/8/layout/chevron2"/>
    <dgm:cxn modelId="{685FD8EC-5AD7-461E-BFB2-8A4E4F1A93F7}" type="presParOf" srcId="{2203F7E9-3D4F-4B56-84D9-4F71AE8FD2E1}" destId="{16C6B198-AEE9-47BA-B26F-DFF3A547A0A2}" srcOrd="4" destOrd="0" presId="urn:microsoft.com/office/officeart/2005/8/layout/chevron2"/>
    <dgm:cxn modelId="{B6D2CDA6-DC0C-4493-8092-049EA72874C3}" type="presParOf" srcId="{16C6B198-AEE9-47BA-B26F-DFF3A547A0A2}" destId="{106573E7-322D-4E32-A701-1D9A8B54F445}" srcOrd="0" destOrd="0" presId="urn:microsoft.com/office/officeart/2005/8/layout/chevron2"/>
    <dgm:cxn modelId="{97EAC2D9-E0CB-496D-8BA5-076A76A7ABA3}" type="presParOf" srcId="{16C6B198-AEE9-47BA-B26F-DFF3A547A0A2}" destId="{356D962D-35E5-41F9-B584-C962530A5DE5}" srcOrd="1" destOrd="0" presId="urn:microsoft.com/office/officeart/2005/8/layout/chevron2"/>
    <dgm:cxn modelId="{A1862FBC-ADC2-4590-866F-395129430682}" type="presParOf" srcId="{2203F7E9-3D4F-4B56-84D9-4F71AE8FD2E1}" destId="{09388BBF-DE0B-45C8-A748-2832E8682160}" srcOrd="5" destOrd="0" presId="urn:microsoft.com/office/officeart/2005/8/layout/chevron2"/>
    <dgm:cxn modelId="{D152D7BB-211C-417E-988D-AADB4B09841C}" type="presParOf" srcId="{2203F7E9-3D4F-4B56-84D9-4F71AE8FD2E1}" destId="{6E8D03C7-3CD7-4D73-8EAB-0F0F7CB2DA4E}" srcOrd="6" destOrd="0" presId="urn:microsoft.com/office/officeart/2005/8/layout/chevron2"/>
    <dgm:cxn modelId="{A2C8660F-ADC5-4C7C-9F76-E2159FD9ED7E}" type="presParOf" srcId="{6E8D03C7-3CD7-4D73-8EAB-0F0F7CB2DA4E}" destId="{39567FA3-EC47-4346-9A97-6ECDAD98998C}" srcOrd="0" destOrd="0" presId="urn:microsoft.com/office/officeart/2005/8/layout/chevron2"/>
    <dgm:cxn modelId="{395EABCB-26B9-41AC-BB2A-AE331829A87D}" type="presParOf" srcId="{6E8D03C7-3CD7-4D73-8EAB-0F0F7CB2DA4E}" destId="{0059C22B-6E46-407E-AE57-3F5F9F4070C8}" srcOrd="1" destOrd="0" presId="urn:microsoft.com/office/officeart/2005/8/layout/chevron2"/>
    <dgm:cxn modelId="{BE8F51E1-0388-4DDA-B259-6C8ED674CD66}" type="presParOf" srcId="{2203F7E9-3D4F-4B56-84D9-4F71AE8FD2E1}" destId="{4FF5950D-8EFF-4219-A66A-96C82D577C80}" srcOrd="7" destOrd="0" presId="urn:microsoft.com/office/officeart/2005/8/layout/chevron2"/>
    <dgm:cxn modelId="{6AA92538-1831-48BE-99F6-BFB757482B94}" type="presParOf" srcId="{2203F7E9-3D4F-4B56-84D9-4F71AE8FD2E1}" destId="{1725F0C9-DB40-48C2-9AA1-DE191B9B1A6D}" srcOrd="8" destOrd="0" presId="urn:microsoft.com/office/officeart/2005/8/layout/chevron2"/>
    <dgm:cxn modelId="{A25DE0B1-525A-49A5-98A6-7BA31223459A}" type="presParOf" srcId="{1725F0C9-DB40-48C2-9AA1-DE191B9B1A6D}" destId="{A6D61FA2-7DFB-4A64-90A6-FFC56A050711}" srcOrd="0" destOrd="0" presId="urn:microsoft.com/office/officeart/2005/8/layout/chevron2"/>
    <dgm:cxn modelId="{B39DA64C-6419-45A6-BE97-1E3F607E239E}" type="presParOf" srcId="{1725F0C9-DB40-48C2-9AA1-DE191B9B1A6D}" destId="{206AB028-872F-43F9-8225-3C533454339A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8195945" cy="5029200"/>
        <a:chOff x="0" y="0"/>
        <a:chExt cx="8195945" cy="5029200"/>
      </a:xfrm>
    </dsp:grpSpPr>
    <dsp:sp modelId="{CB1C562C-B072-48BE-9453-BEA52D708340}">
      <dsp:nvSpPr>
        <dsp:cNvPr id="4" name="Block Arc 3"/>
        <dsp:cNvSpPr/>
      </dsp:nvSpPr>
      <dsp:spPr bwMode="white">
        <a:xfrm>
          <a:off x="-5628515" y="-883022"/>
          <a:ext cx="6795245" cy="6795245"/>
        </a:xfrm>
        <a:prstGeom prst="blockArc">
          <a:avLst>
            <a:gd name="adj1" fmla="val 18900000"/>
            <a:gd name="adj2" fmla="val 2700000"/>
            <a:gd name="adj3" fmla="val 266"/>
          </a:avLst>
        </a:prstGeom>
      </dsp:spPr>
      <dsp:style>
        <a:lnRef idx="2">
          <a:schemeClr val="accent6"/>
        </a:lnRef>
        <a:fillRef idx="0">
          <a:schemeClr val="accent6">
            <a:tint val="90000"/>
          </a:schemeClr>
        </a:fillRef>
        <a:effectRef idx="0">
          <a:scrgbClr r="0" g="0" b="0"/>
        </a:effectRef>
        <a:fontRef idx="minor"/>
      </dsp:style>
      <dsp:txXfrm>
        <a:off x="-5628515" y="-883022"/>
        <a:ext cx="6795245" cy="6795245"/>
      </dsp:txXfrm>
    </dsp:sp>
    <dsp:sp modelId="{CD2AB58B-2B35-4F6B-830E-910FA36C6BBB}">
      <dsp:nvSpPr>
        <dsp:cNvPr id="7" name="Rectangles 6"/>
        <dsp:cNvSpPr/>
      </dsp:nvSpPr>
      <dsp:spPr bwMode="white">
        <a:xfrm>
          <a:off x="767456" y="502920"/>
          <a:ext cx="7428489" cy="1005840"/>
        </a:xfrm>
        <a:prstGeom prst="rect">
          <a:avLst/>
        </a:prstGeom>
      </dsp:spPr>
      <dsp:style>
        <a:lnRef idx="2">
          <a:schemeClr val="lt1"/>
        </a:lnRef>
        <a:fillRef idx="1">
          <a:schemeClr val="accent5"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798385" tIns="71120" rIns="71120" bIns="7112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800" dirty="0" smtClean="0"/>
            <a:t>Ra </a:t>
          </a:r>
          <a:r>
            <a:rPr lang="en-US" sz="2800" dirty="0" err="1" smtClean="0"/>
            <a:t>đời</a:t>
          </a:r>
          <a:r>
            <a:rPr lang="en-US" sz="2800" dirty="0" smtClean="0"/>
            <a:t> </a:t>
          </a:r>
          <a:r>
            <a:rPr lang="en-US" sz="2800" dirty="0" err="1" smtClean="0"/>
            <a:t>với</a:t>
          </a:r>
          <a:r>
            <a:rPr lang="en-US" sz="2800" dirty="0" smtClean="0"/>
            <a:t> </a:t>
          </a:r>
          <a:r>
            <a:rPr lang="en-US" sz="2800" dirty="0" err="1" smtClean="0"/>
            <a:t>tên</a:t>
          </a:r>
          <a:r>
            <a:rPr lang="en-US" sz="2800" dirty="0" smtClean="0"/>
            <a:t> </a:t>
          </a:r>
          <a:r>
            <a:rPr lang="en-US" sz="2800" dirty="0" err="1" smtClean="0"/>
            <a:t>gọi</a:t>
          </a:r>
          <a:r>
            <a:rPr lang="en-US" sz="2800" dirty="0" smtClean="0"/>
            <a:t> Oak </a:t>
          </a:r>
          <a:r>
            <a:rPr lang="en-US" sz="2800" dirty="0" err="1" smtClean="0"/>
            <a:t>bởi</a:t>
          </a:r>
          <a:r>
            <a:rPr lang="en-US" sz="2800" dirty="0" smtClean="0"/>
            <a:t> Sun Microsystem</a:t>
          </a:r>
          <a:endParaRPr lang="en-US" sz="2800" dirty="0"/>
        </a:p>
      </dsp:txBody>
      <dsp:txXfrm>
        <a:off x="767456" y="502920"/>
        <a:ext cx="7428489" cy="1005840"/>
      </dsp:txXfrm>
    </dsp:sp>
    <dsp:sp modelId="{03A9DBA1-14E2-4017-A7C1-5B6440CCEC35}">
      <dsp:nvSpPr>
        <dsp:cNvPr id="8" name="Oval 7"/>
        <dsp:cNvSpPr/>
      </dsp:nvSpPr>
      <dsp:spPr bwMode="white">
        <a:xfrm>
          <a:off x="138806" y="377190"/>
          <a:ext cx="1257300" cy="1257300"/>
        </a:xfrm>
        <a:prstGeom prst="ellipse">
          <a:avLst/>
        </a:prstGeom>
      </dsp:spPr>
      <dsp:style>
        <a:lnRef idx="2">
          <a:schemeClr val="accent5">
            <a:hueOff val="0"/>
            <a:satOff val="0"/>
            <a:lumOff val="0"/>
            <a:alpha val="100000"/>
          </a:schemeClr>
        </a:lnRef>
        <a:fillRef idx="1">
          <a:schemeClr val="lt1"/>
        </a:fillRef>
        <a:effectRef idx="0">
          <a:scrgbClr r="0" g="0" b="0"/>
        </a:effectRef>
        <a:fontRef idx="minor"/>
      </dsp:style>
      <dsp:txXfrm>
        <a:off x="138806" y="377190"/>
        <a:ext cx="1257300" cy="1257300"/>
      </dsp:txXfrm>
    </dsp:sp>
    <dsp:sp modelId="{856DFBE4-D490-4788-9DD5-CA81875B29D1}">
      <dsp:nvSpPr>
        <dsp:cNvPr id="9" name="Rectangles 8"/>
        <dsp:cNvSpPr/>
      </dsp:nvSpPr>
      <dsp:spPr bwMode="white">
        <a:xfrm>
          <a:off x="1133079" y="2011680"/>
          <a:ext cx="7062866" cy="1005840"/>
        </a:xfrm>
        <a:prstGeom prst="rect">
          <a:avLst/>
        </a:prstGeom>
      </dsp:spPr>
      <dsp:style>
        <a:lnRef idx="2">
          <a:schemeClr val="lt1"/>
        </a:lnRef>
        <a:fillRef idx="1">
          <a:schemeClr val="accent5">
            <a:hueOff val="-4950000"/>
            <a:satOff val="20000"/>
            <a:lumOff val="4314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798385" tIns="71120" rIns="71120" bIns="7112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800" dirty="0" err="1" smtClean="0"/>
            <a:t>Đổi</a:t>
          </a:r>
          <a:r>
            <a:rPr lang="en-US" sz="2800" dirty="0" smtClean="0"/>
            <a:t> </a:t>
          </a:r>
          <a:r>
            <a:rPr lang="en-US" sz="2800" dirty="0" err="1" smtClean="0"/>
            <a:t>tên</a:t>
          </a:r>
          <a:r>
            <a:rPr lang="en-US" sz="2800" dirty="0" smtClean="0"/>
            <a:t> </a:t>
          </a:r>
          <a:r>
            <a:rPr lang="en-US" sz="2800" dirty="0" err="1" smtClean="0"/>
            <a:t>thành</a:t>
          </a:r>
          <a:r>
            <a:rPr lang="en-US" sz="2800" dirty="0" smtClean="0"/>
            <a:t> Java</a:t>
          </a:r>
          <a:endParaRPr lang="en-US" sz="2800" dirty="0"/>
        </a:p>
      </dsp:txBody>
      <dsp:txXfrm>
        <a:off x="1133079" y="2011680"/>
        <a:ext cx="7062866" cy="1005840"/>
      </dsp:txXfrm>
    </dsp:sp>
    <dsp:sp modelId="{DDE4860D-68C0-42E1-99A5-7F1AA900AA40}">
      <dsp:nvSpPr>
        <dsp:cNvPr id="10" name="Oval 9"/>
        <dsp:cNvSpPr/>
      </dsp:nvSpPr>
      <dsp:spPr bwMode="white">
        <a:xfrm>
          <a:off x="504429" y="1885950"/>
          <a:ext cx="1257300" cy="1257300"/>
        </a:xfrm>
        <a:prstGeom prst="ellipse">
          <a:avLst/>
        </a:prstGeom>
      </dsp:spPr>
      <dsp:style>
        <a:lnRef idx="2">
          <a:schemeClr val="accent5">
            <a:hueOff val="-4950000"/>
            <a:satOff val="20000"/>
            <a:lumOff val="4314"/>
            <a:alpha val="100000"/>
          </a:schemeClr>
        </a:lnRef>
        <a:fillRef idx="1">
          <a:schemeClr val="lt1"/>
        </a:fillRef>
        <a:effectRef idx="0">
          <a:scrgbClr r="0" g="0" b="0"/>
        </a:effectRef>
        <a:fontRef idx="minor"/>
      </dsp:style>
      <dsp:txXfrm>
        <a:off x="504429" y="1885950"/>
        <a:ext cx="1257300" cy="1257300"/>
      </dsp:txXfrm>
    </dsp:sp>
    <dsp:sp modelId="{B560213A-AF2C-48EF-8A05-B7F428FD14D3}">
      <dsp:nvSpPr>
        <dsp:cNvPr id="11" name="Rectangles 10"/>
        <dsp:cNvSpPr/>
      </dsp:nvSpPr>
      <dsp:spPr bwMode="white">
        <a:xfrm>
          <a:off x="767456" y="3520440"/>
          <a:ext cx="7428489" cy="1005840"/>
        </a:xfrm>
        <a:prstGeom prst="rect">
          <a:avLst/>
        </a:prstGeom>
      </dsp:spPr>
      <dsp:style>
        <a:lnRef idx="2">
          <a:schemeClr val="lt1"/>
        </a:lnRef>
        <a:fillRef idx="1">
          <a:schemeClr val="accent5">
            <a:hueOff val="-9900000"/>
            <a:satOff val="40000"/>
            <a:lumOff val="8627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798385" tIns="71120" rIns="71120" bIns="7112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800" dirty="0" smtClean="0"/>
            <a:t>Oracle </a:t>
          </a:r>
          <a:r>
            <a:rPr lang="en-US" sz="2800" dirty="0" err="1" smtClean="0"/>
            <a:t>mua</a:t>
          </a:r>
          <a:r>
            <a:rPr lang="en-US" sz="2800" dirty="0" smtClean="0"/>
            <a:t> </a:t>
          </a:r>
          <a:r>
            <a:rPr lang="en-US" sz="2800" dirty="0" err="1" smtClean="0"/>
            <a:t>lại</a:t>
          </a:r>
          <a:endParaRPr lang="en-US" sz="2800" dirty="0"/>
        </a:p>
      </dsp:txBody>
      <dsp:txXfrm>
        <a:off x="767456" y="3520440"/>
        <a:ext cx="7428489" cy="1005840"/>
      </dsp:txXfrm>
    </dsp:sp>
    <dsp:sp modelId="{E090E932-C8A1-424D-83C9-32FEF10FE2E9}">
      <dsp:nvSpPr>
        <dsp:cNvPr id="12" name="Oval 11"/>
        <dsp:cNvSpPr/>
      </dsp:nvSpPr>
      <dsp:spPr bwMode="white">
        <a:xfrm>
          <a:off x="138806" y="3394710"/>
          <a:ext cx="1257300" cy="1257300"/>
        </a:xfrm>
        <a:prstGeom prst="ellipse">
          <a:avLst/>
        </a:prstGeom>
      </dsp:spPr>
      <dsp:style>
        <a:lnRef idx="2">
          <a:schemeClr val="accent5">
            <a:hueOff val="-9900000"/>
            <a:satOff val="40000"/>
            <a:lumOff val="8627"/>
            <a:alpha val="100000"/>
          </a:schemeClr>
        </a:lnRef>
        <a:fillRef idx="1">
          <a:schemeClr val="lt1"/>
        </a:fillRef>
        <a:effectRef idx="0">
          <a:scrgbClr r="0" g="0" b="0"/>
        </a:effectRef>
        <a:fontRef idx="minor"/>
      </dsp:style>
      <dsp:txXfrm>
        <a:off x="138806" y="3394710"/>
        <a:ext cx="1257300" cy="1257300"/>
      </dsp:txXfrm>
    </dsp:sp>
    <dsp:sp modelId="{F114A8DE-A2AE-4500-8179-9E1853A212ED}">
      <dsp:nvSpPr>
        <dsp:cNvPr id="3" name="Rectangles 2" hidden="1"/>
        <dsp:cNvSpPr/>
      </dsp:nvSpPr>
      <dsp:spPr bwMode="white">
        <a:xfrm>
          <a:off x="140862" y="106846"/>
          <a:ext cx="36000" cy="36000"/>
        </a:xfrm>
        <a:prstGeom prst="rect">
          <a:avLst/>
        </a:prstGeom>
      </dsp:spPr>
      <dsp:style>
        <a:lnRef idx="2">
          <a:schemeClr val="lt1"/>
        </a:lnRef>
        <a:fillRef idx="1">
          <a:schemeClr val="accent5"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140862" y="106846"/>
        <a:ext cx="36000" cy="36000"/>
      </dsp:txXfrm>
    </dsp:sp>
    <dsp:sp modelId="{30958A2A-FE3D-49F2-94F2-9A8527E550D8}">
      <dsp:nvSpPr>
        <dsp:cNvPr id="5" name="Rectangles 4" hidden="1"/>
        <dsp:cNvSpPr/>
      </dsp:nvSpPr>
      <dsp:spPr bwMode="white">
        <a:xfrm>
          <a:off x="1130730" y="2496600"/>
          <a:ext cx="36000" cy="36000"/>
        </a:xfrm>
        <a:prstGeom prst="rect">
          <a:avLst/>
        </a:prstGeom>
      </dsp:spPr>
      <dsp:style>
        <a:lnRef idx="2">
          <a:schemeClr val="lt1"/>
        </a:lnRef>
        <a:fillRef idx="1">
          <a:schemeClr val="accent5"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1130730" y="2496600"/>
        <a:ext cx="36000" cy="36000"/>
      </dsp:txXfrm>
    </dsp:sp>
    <dsp:sp modelId="{FA0B00AE-E719-4CDB-8720-68D1A922D092}">
      <dsp:nvSpPr>
        <dsp:cNvPr id="6" name="Rectangles 5" hidden="1"/>
        <dsp:cNvSpPr/>
      </dsp:nvSpPr>
      <dsp:spPr bwMode="white">
        <a:xfrm>
          <a:off x="140862" y="4886354"/>
          <a:ext cx="36000" cy="36000"/>
        </a:xfrm>
        <a:prstGeom prst="rect">
          <a:avLst/>
        </a:prstGeom>
      </dsp:spPr>
      <dsp:style>
        <a:lnRef idx="2">
          <a:schemeClr val="lt1"/>
        </a:lnRef>
        <a:fillRef idx="1">
          <a:schemeClr val="accent5"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140862" y="4886354"/>
        <a:ext cx="36000" cy="36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4191000" cy="5410200"/>
        <a:chOff x="0" y="0"/>
        <a:chExt cx="4191000" cy="5410200"/>
      </a:xfrm>
      <a:scene3d>
        <a:camera prst="isometricOffAxis2Left" zoom="95000"/>
        <a:lightRig rig="flat" dir="t"/>
      </a:scene3d>
    </dsp:grpSpPr>
    <dsp:sp modelId="{DAE03910-68F2-4F11-A517-AF7A03FC34FB}">
      <dsp:nvSpPr>
        <dsp:cNvPr id="3" name="Chevron 2"/>
        <dsp:cNvSpPr/>
      </dsp:nvSpPr>
      <dsp:spPr bwMode="white">
        <a:xfrm rot="5400000">
          <a:off x="-176268" y="176268"/>
          <a:ext cx="1175122" cy="822585"/>
        </a:xfrm>
        <a:prstGeom prst="chevron">
          <a:avLst/>
        </a:prstGeom>
        <a:sp3d extrusionH="381000" contourW="38100" prstMaterial="matte">
          <a:contourClr>
            <a:schemeClr val="lt1"/>
          </a:contourClr>
        </a:sp3d>
      </dsp:spPr>
      <dsp:style>
        <a:lnRef idx="1">
          <a:schemeClr val="accent5">
            <a:hueOff val="0"/>
            <a:satOff val="0"/>
            <a:lumOff val="0"/>
            <a:alpha val="100000"/>
          </a:schemeClr>
        </a:lnRef>
        <a:fillRef idx="1">
          <a:schemeClr val="accent5"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rot="-5400000" lIns="13335" tIns="13335" rIns="13335" bIns="13335" anchor="ctr"/>
        <a:lstStyle>
          <a:lvl1pPr algn="ctr">
            <a:defRPr sz="2100"/>
          </a:lvl1pPr>
          <a:lvl2pPr marL="171450" indent="-171450" algn="ctr">
            <a:defRPr sz="1600"/>
          </a:lvl2pPr>
          <a:lvl3pPr marL="342900" indent="-171450" algn="ctr">
            <a:defRPr sz="1600"/>
          </a:lvl3pPr>
          <a:lvl4pPr marL="514350" indent="-171450" algn="ctr">
            <a:defRPr sz="1600"/>
          </a:lvl4pPr>
          <a:lvl5pPr marL="685800" indent="-171450" algn="ctr">
            <a:defRPr sz="1600"/>
          </a:lvl5pPr>
          <a:lvl6pPr marL="857250" indent="-171450" algn="ctr">
            <a:defRPr sz="1600"/>
          </a:lvl6pPr>
          <a:lvl7pPr marL="1028700" indent="-171450" algn="ctr">
            <a:defRPr sz="1600"/>
          </a:lvl7pPr>
          <a:lvl8pPr marL="1200150" indent="-171450" algn="ctr">
            <a:defRPr sz="1600"/>
          </a:lvl8pPr>
          <a:lvl9pPr marL="1371600" indent="-171450" algn="ctr">
            <a:defRPr sz="1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 smtClean="0"/>
            <a:t>A</a:t>
          </a:r>
          <a:endParaRPr lang="en-US" dirty="0"/>
        </a:p>
      </dsp:txBody>
      <dsp:txXfrm rot="5400000">
        <a:off x="-176268" y="176268"/>
        <a:ext cx="1175122" cy="822585"/>
      </dsp:txXfrm>
    </dsp:sp>
    <dsp:sp modelId="{B43CDA9F-9E62-413A-864D-AD34578232E7}">
      <dsp:nvSpPr>
        <dsp:cNvPr id="4" name="Round Same Side Corner Rectangle 3"/>
        <dsp:cNvSpPr/>
      </dsp:nvSpPr>
      <dsp:spPr bwMode="white">
        <a:xfrm rot="5400000">
          <a:off x="2124878" y="-1302293"/>
          <a:ext cx="763829" cy="3368415"/>
        </a:xfrm>
        <a:prstGeom prst="round2SameRect">
          <a:avLst/>
        </a:prstGeom>
        <a:sp3d z="-60000" extrusionH="63500" prstMaterial="matte"/>
      </dsp:spPr>
      <dsp:style>
        <a:lnRef idx="1">
          <a:schemeClr val="accent5">
            <a:hueOff val="0"/>
            <a:satOff val="0"/>
            <a:lumOff val="0"/>
            <a:alpha val="100000"/>
          </a:schemeClr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rot="-5400000" lIns="291592" tIns="26035" rIns="26035" bIns="26035" anchor="ctr"/>
        <a:lstStyle>
          <a:lvl1pPr algn="l">
            <a:defRPr sz="4100"/>
          </a:lvl1pPr>
          <a:lvl2pPr marL="285750" indent="-285750" algn="l">
            <a:defRPr sz="4100"/>
          </a:lvl2pPr>
          <a:lvl3pPr marL="571500" indent="-285750" algn="l">
            <a:defRPr sz="4100"/>
          </a:lvl3pPr>
          <a:lvl4pPr marL="857250" indent="-285750" algn="l">
            <a:defRPr sz="4100"/>
          </a:lvl4pPr>
          <a:lvl5pPr marL="1143000" indent="-285750" algn="l">
            <a:defRPr sz="4100"/>
          </a:lvl5pPr>
          <a:lvl6pPr marL="1428750" indent="-285750" algn="l">
            <a:defRPr sz="4100"/>
          </a:lvl6pPr>
          <a:lvl7pPr marL="1714500" indent="-285750" algn="l">
            <a:defRPr sz="4100"/>
          </a:lvl7pPr>
          <a:lvl8pPr marL="2000250" indent="-285750" algn="l">
            <a:defRPr sz="4100"/>
          </a:lvl8pPr>
          <a:lvl9pPr marL="2286000" indent="-285750" algn="l">
            <a:defRPr sz="41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dirty="0" err="1" smtClean="0">
              <a:solidFill>
                <a:schemeClr val="dk1"/>
              </a:solidFill>
            </a:rPr>
            <a:t>abc</a:t>
          </a:r>
          <a:endParaRPr lang="en-US" dirty="0">
            <a:solidFill>
              <a:schemeClr val="dk1"/>
            </a:solidFill>
          </a:endParaRPr>
        </a:p>
      </dsp:txBody>
      <dsp:txXfrm rot="5400000">
        <a:off x="2124878" y="-1302293"/>
        <a:ext cx="763829" cy="3368415"/>
      </dsp:txXfrm>
    </dsp:sp>
    <dsp:sp modelId="{07FA3C28-C0CF-4407-8A98-B5D687C03B9C}">
      <dsp:nvSpPr>
        <dsp:cNvPr id="5" name="Chevron 4"/>
        <dsp:cNvSpPr/>
      </dsp:nvSpPr>
      <dsp:spPr bwMode="white">
        <a:xfrm rot="5400000">
          <a:off x="-176268" y="1235038"/>
          <a:ext cx="1175122" cy="822585"/>
        </a:xfrm>
        <a:prstGeom prst="chevron">
          <a:avLst/>
        </a:prstGeom>
        <a:sp3d extrusionH="381000" contourW="38100" prstMaterial="matte">
          <a:contourClr>
            <a:schemeClr val="lt1"/>
          </a:contourClr>
        </a:sp3d>
      </dsp:spPr>
      <dsp:style>
        <a:lnRef idx="1">
          <a:schemeClr val="accent5">
            <a:hueOff val="-2475000"/>
            <a:satOff val="10000"/>
            <a:lumOff val="2157"/>
            <a:alpha val="100000"/>
          </a:schemeClr>
        </a:lnRef>
        <a:fillRef idx="1">
          <a:schemeClr val="accent5">
            <a:hueOff val="-2475000"/>
            <a:satOff val="10000"/>
            <a:lumOff val="2157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rot="-5400000" lIns="13335" tIns="13335" rIns="13335" bIns="13335" anchor="ctr"/>
        <a:lstStyle>
          <a:lvl1pPr algn="ctr">
            <a:defRPr sz="2100"/>
          </a:lvl1pPr>
          <a:lvl2pPr marL="171450" indent="-171450" algn="ctr">
            <a:defRPr sz="1600"/>
          </a:lvl2pPr>
          <a:lvl3pPr marL="342900" indent="-171450" algn="ctr">
            <a:defRPr sz="1600"/>
          </a:lvl3pPr>
          <a:lvl4pPr marL="514350" indent="-171450" algn="ctr">
            <a:defRPr sz="1600"/>
          </a:lvl4pPr>
          <a:lvl5pPr marL="685800" indent="-171450" algn="ctr">
            <a:defRPr sz="1600"/>
          </a:lvl5pPr>
          <a:lvl6pPr marL="857250" indent="-171450" algn="ctr">
            <a:defRPr sz="1600"/>
          </a:lvl6pPr>
          <a:lvl7pPr marL="1028700" indent="-171450" algn="ctr">
            <a:defRPr sz="1600"/>
          </a:lvl7pPr>
          <a:lvl8pPr marL="1200150" indent="-171450" algn="ctr">
            <a:defRPr sz="1600"/>
          </a:lvl8pPr>
          <a:lvl9pPr marL="1371600" indent="-171450" algn="ctr">
            <a:defRPr sz="1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 smtClean="0"/>
            <a:t>B</a:t>
          </a:r>
        </a:p>
      </dsp:txBody>
      <dsp:txXfrm rot="5400000">
        <a:off x="-176268" y="1235038"/>
        <a:ext cx="1175122" cy="822585"/>
      </dsp:txXfrm>
    </dsp:sp>
    <dsp:sp modelId="{2ABEF228-62D2-4F99-BA64-806B7B97DFC0}">
      <dsp:nvSpPr>
        <dsp:cNvPr id="6" name="Round Same Side Corner Rectangle 5"/>
        <dsp:cNvSpPr/>
      </dsp:nvSpPr>
      <dsp:spPr bwMode="white">
        <a:xfrm rot="5400000">
          <a:off x="2124878" y="-243523"/>
          <a:ext cx="763829" cy="3368415"/>
        </a:xfrm>
        <a:prstGeom prst="round2SameRect">
          <a:avLst/>
        </a:prstGeom>
        <a:sp3d z="-60000" extrusionH="63500" prstMaterial="matte"/>
      </dsp:spPr>
      <dsp:style>
        <a:lnRef idx="1">
          <a:schemeClr val="accent5">
            <a:hueOff val="-2475000"/>
            <a:satOff val="10000"/>
            <a:lumOff val="2157"/>
            <a:alpha val="100000"/>
          </a:schemeClr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rot="-5400000" lIns="291592" tIns="26035" rIns="26035" bIns="26035" anchor="ctr"/>
        <a:lstStyle>
          <a:lvl1pPr algn="l">
            <a:defRPr sz="4100"/>
          </a:lvl1pPr>
          <a:lvl2pPr marL="285750" indent="-285750" algn="l">
            <a:defRPr sz="4100"/>
          </a:lvl2pPr>
          <a:lvl3pPr marL="571500" indent="-285750" algn="l">
            <a:defRPr sz="4100"/>
          </a:lvl3pPr>
          <a:lvl4pPr marL="857250" indent="-285750" algn="l">
            <a:defRPr sz="4100"/>
          </a:lvl4pPr>
          <a:lvl5pPr marL="1143000" indent="-285750" algn="l">
            <a:defRPr sz="4100"/>
          </a:lvl5pPr>
          <a:lvl6pPr marL="1428750" indent="-285750" algn="l">
            <a:defRPr sz="4100"/>
          </a:lvl6pPr>
          <a:lvl7pPr marL="1714500" indent="-285750" algn="l">
            <a:defRPr sz="4100"/>
          </a:lvl7pPr>
          <a:lvl8pPr marL="2000250" indent="-285750" algn="l">
            <a:defRPr sz="4100"/>
          </a:lvl8pPr>
          <a:lvl9pPr marL="2286000" indent="-285750" algn="l">
            <a:defRPr sz="41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mtClean="0">
              <a:solidFill>
                <a:schemeClr val="dk1"/>
              </a:solidFill>
            </a:rPr>
            <a:t>1abc</a:t>
          </a:r>
          <a:endParaRPr lang="en-US" dirty="0" smtClean="0">
            <a:solidFill>
              <a:schemeClr val="dk1"/>
            </a:solidFill>
          </a:endParaRPr>
        </a:p>
      </dsp:txBody>
      <dsp:txXfrm rot="5400000">
        <a:off x="2124878" y="-243523"/>
        <a:ext cx="763829" cy="3368415"/>
      </dsp:txXfrm>
    </dsp:sp>
    <dsp:sp modelId="{124EE9A5-904E-453A-ADAA-B26862B496BB}">
      <dsp:nvSpPr>
        <dsp:cNvPr id="7" name="Chevron 6"/>
        <dsp:cNvSpPr/>
      </dsp:nvSpPr>
      <dsp:spPr bwMode="white">
        <a:xfrm rot="5400000">
          <a:off x="-176268" y="2293807"/>
          <a:ext cx="1175122" cy="822585"/>
        </a:xfrm>
        <a:prstGeom prst="chevron">
          <a:avLst/>
        </a:prstGeom>
        <a:sp3d extrusionH="381000" contourW="38100" prstMaterial="matte">
          <a:contourClr>
            <a:schemeClr val="lt1"/>
          </a:contourClr>
        </a:sp3d>
      </dsp:spPr>
      <dsp:style>
        <a:lnRef idx="1">
          <a:schemeClr val="accent5">
            <a:hueOff val="-4950000"/>
            <a:satOff val="20000"/>
            <a:lumOff val="4314"/>
            <a:alpha val="100000"/>
          </a:schemeClr>
        </a:lnRef>
        <a:fillRef idx="1">
          <a:schemeClr val="accent5">
            <a:hueOff val="-4950000"/>
            <a:satOff val="20000"/>
            <a:lumOff val="4314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rot="-5400000" lIns="13335" tIns="13335" rIns="13335" bIns="13335" anchor="ctr"/>
        <a:lstStyle>
          <a:lvl1pPr algn="ctr">
            <a:defRPr sz="2100"/>
          </a:lvl1pPr>
          <a:lvl2pPr marL="171450" indent="-171450" algn="ctr">
            <a:defRPr sz="1600"/>
          </a:lvl2pPr>
          <a:lvl3pPr marL="342900" indent="-171450" algn="ctr">
            <a:defRPr sz="1600"/>
          </a:lvl3pPr>
          <a:lvl4pPr marL="514350" indent="-171450" algn="ctr">
            <a:defRPr sz="1600"/>
          </a:lvl4pPr>
          <a:lvl5pPr marL="685800" indent="-171450" algn="ctr">
            <a:defRPr sz="1600"/>
          </a:lvl5pPr>
          <a:lvl6pPr marL="857250" indent="-171450" algn="ctr">
            <a:defRPr sz="1600"/>
          </a:lvl6pPr>
          <a:lvl7pPr marL="1028700" indent="-171450" algn="ctr">
            <a:defRPr sz="1600"/>
          </a:lvl7pPr>
          <a:lvl8pPr marL="1200150" indent="-171450" algn="ctr">
            <a:defRPr sz="1600"/>
          </a:lvl8pPr>
          <a:lvl9pPr marL="1371600" indent="-171450" algn="ctr">
            <a:defRPr sz="1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 smtClean="0"/>
            <a:t>D</a:t>
          </a:r>
        </a:p>
      </dsp:txBody>
      <dsp:txXfrm rot="5400000">
        <a:off x="-176268" y="2293807"/>
        <a:ext cx="1175122" cy="822585"/>
      </dsp:txXfrm>
    </dsp:sp>
    <dsp:sp modelId="{69A60542-9684-4406-9D52-71C7D437681F}">
      <dsp:nvSpPr>
        <dsp:cNvPr id="8" name="Round Same Side Corner Rectangle 7"/>
        <dsp:cNvSpPr/>
      </dsp:nvSpPr>
      <dsp:spPr bwMode="white">
        <a:xfrm rot="5400000">
          <a:off x="2124878" y="815246"/>
          <a:ext cx="763829" cy="3368415"/>
        </a:xfrm>
        <a:prstGeom prst="round2SameRect">
          <a:avLst/>
        </a:prstGeom>
        <a:sp3d z="-60000" extrusionH="63500" prstMaterial="matte"/>
      </dsp:spPr>
      <dsp:style>
        <a:lnRef idx="1">
          <a:schemeClr val="accent5">
            <a:hueOff val="-4950000"/>
            <a:satOff val="20000"/>
            <a:lumOff val="4314"/>
            <a:alpha val="100000"/>
          </a:schemeClr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rot="-5400000" lIns="291592" tIns="26035" rIns="26035" bIns="26035" anchor="ctr"/>
        <a:lstStyle>
          <a:lvl1pPr algn="l">
            <a:defRPr sz="4100"/>
          </a:lvl1pPr>
          <a:lvl2pPr marL="285750" indent="-285750" algn="l">
            <a:defRPr sz="4100"/>
          </a:lvl2pPr>
          <a:lvl3pPr marL="571500" indent="-285750" algn="l">
            <a:defRPr sz="4100"/>
          </a:lvl3pPr>
          <a:lvl4pPr marL="857250" indent="-285750" algn="l">
            <a:defRPr sz="4100"/>
          </a:lvl4pPr>
          <a:lvl5pPr marL="1143000" indent="-285750" algn="l">
            <a:defRPr sz="4100"/>
          </a:lvl5pPr>
          <a:lvl6pPr marL="1428750" indent="-285750" algn="l">
            <a:defRPr sz="4100"/>
          </a:lvl6pPr>
          <a:lvl7pPr marL="1714500" indent="-285750" algn="l">
            <a:defRPr sz="4100"/>
          </a:lvl7pPr>
          <a:lvl8pPr marL="2000250" indent="-285750" algn="l">
            <a:defRPr sz="4100"/>
          </a:lvl8pPr>
          <a:lvl9pPr marL="2286000" indent="-285750" algn="l">
            <a:defRPr sz="41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mtClean="0">
              <a:solidFill>
                <a:schemeClr val="dk1"/>
              </a:solidFill>
            </a:rPr>
            <a:t>ab_c</a:t>
          </a:r>
          <a:endParaRPr lang="en-US" dirty="0" smtClean="0">
            <a:solidFill>
              <a:schemeClr val="dk1"/>
            </a:solidFill>
          </a:endParaRPr>
        </a:p>
      </dsp:txBody>
      <dsp:txXfrm rot="5400000">
        <a:off x="2124878" y="815246"/>
        <a:ext cx="763829" cy="3368415"/>
      </dsp:txXfrm>
    </dsp:sp>
    <dsp:sp modelId="{63C09381-8BE8-4CE4-AEB3-F75CB921A49E}">
      <dsp:nvSpPr>
        <dsp:cNvPr id="9" name="Chevron 8"/>
        <dsp:cNvSpPr/>
      </dsp:nvSpPr>
      <dsp:spPr bwMode="white">
        <a:xfrm rot="5400000">
          <a:off x="-176268" y="3352577"/>
          <a:ext cx="1175122" cy="822585"/>
        </a:xfrm>
        <a:prstGeom prst="chevron">
          <a:avLst/>
        </a:prstGeom>
        <a:sp3d extrusionH="381000" contourW="38100" prstMaterial="matte">
          <a:contourClr>
            <a:schemeClr val="lt1"/>
          </a:contourClr>
        </a:sp3d>
      </dsp:spPr>
      <dsp:style>
        <a:lnRef idx="1">
          <a:schemeClr val="accent5">
            <a:hueOff val="-7425000"/>
            <a:satOff val="30000"/>
            <a:lumOff val="6471"/>
            <a:alpha val="100000"/>
          </a:schemeClr>
        </a:lnRef>
        <a:fillRef idx="1">
          <a:schemeClr val="accent5">
            <a:hueOff val="-7425000"/>
            <a:satOff val="30000"/>
            <a:lumOff val="6471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rot="-5400000" lIns="13335" tIns="13335" rIns="13335" bIns="13335" anchor="ctr"/>
        <a:lstStyle>
          <a:lvl1pPr algn="ctr">
            <a:defRPr sz="2100"/>
          </a:lvl1pPr>
          <a:lvl2pPr marL="171450" indent="-171450" algn="ctr">
            <a:defRPr sz="1600"/>
          </a:lvl2pPr>
          <a:lvl3pPr marL="342900" indent="-171450" algn="ctr">
            <a:defRPr sz="1600"/>
          </a:lvl3pPr>
          <a:lvl4pPr marL="514350" indent="-171450" algn="ctr">
            <a:defRPr sz="1600"/>
          </a:lvl4pPr>
          <a:lvl5pPr marL="685800" indent="-171450" algn="ctr">
            <a:defRPr sz="1600"/>
          </a:lvl5pPr>
          <a:lvl6pPr marL="857250" indent="-171450" algn="ctr">
            <a:defRPr sz="1600"/>
          </a:lvl6pPr>
          <a:lvl7pPr marL="1028700" indent="-171450" algn="ctr">
            <a:defRPr sz="1600"/>
          </a:lvl7pPr>
          <a:lvl8pPr marL="1200150" indent="-171450" algn="ctr">
            <a:defRPr sz="1600"/>
          </a:lvl8pPr>
          <a:lvl9pPr marL="1371600" indent="-171450" algn="ctr">
            <a:defRPr sz="1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 smtClean="0"/>
            <a:t>E</a:t>
          </a:r>
        </a:p>
      </dsp:txBody>
      <dsp:txXfrm rot="5400000">
        <a:off x="-176268" y="3352577"/>
        <a:ext cx="1175122" cy="822585"/>
      </dsp:txXfrm>
    </dsp:sp>
    <dsp:sp modelId="{97A0C1D6-6BD1-4354-ADA0-69575E346287}">
      <dsp:nvSpPr>
        <dsp:cNvPr id="10" name="Round Same Side Corner Rectangle 9"/>
        <dsp:cNvSpPr/>
      </dsp:nvSpPr>
      <dsp:spPr bwMode="white">
        <a:xfrm rot="5400000">
          <a:off x="2124878" y="1874016"/>
          <a:ext cx="763829" cy="3368415"/>
        </a:xfrm>
        <a:prstGeom prst="round2SameRect">
          <a:avLst/>
        </a:prstGeom>
        <a:sp3d z="-60000" extrusionH="63500" prstMaterial="matte"/>
      </dsp:spPr>
      <dsp:style>
        <a:lnRef idx="1">
          <a:schemeClr val="accent5">
            <a:hueOff val="-7425000"/>
            <a:satOff val="30000"/>
            <a:lumOff val="6471"/>
            <a:alpha val="100000"/>
          </a:schemeClr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rot="-5400000" lIns="291592" tIns="26035" rIns="26035" bIns="26035" anchor="ctr"/>
        <a:lstStyle>
          <a:lvl1pPr algn="l">
            <a:defRPr sz="4100"/>
          </a:lvl1pPr>
          <a:lvl2pPr marL="285750" indent="-285750" algn="l">
            <a:defRPr sz="4100"/>
          </a:lvl2pPr>
          <a:lvl3pPr marL="571500" indent="-285750" algn="l">
            <a:defRPr sz="4100"/>
          </a:lvl3pPr>
          <a:lvl4pPr marL="857250" indent="-285750" algn="l">
            <a:defRPr sz="4100"/>
          </a:lvl4pPr>
          <a:lvl5pPr marL="1143000" indent="-285750" algn="l">
            <a:defRPr sz="4100"/>
          </a:lvl5pPr>
          <a:lvl6pPr marL="1428750" indent="-285750" algn="l">
            <a:defRPr sz="4100"/>
          </a:lvl6pPr>
          <a:lvl7pPr marL="1714500" indent="-285750" algn="l">
            <a:defRPr sz="4100"/>
          </a:lvl7pPr>
          <a:lvl8pPr marL="2000250" indent="-285750" algn="l">
            <a:defRPr sz="4100"/>
          </a:lvl8pPr>
          <a:lvl9pPr marL="2286000" indent="-285750" algn="l">
            <a:defRPr sz="41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mtClean="0">
              <a:solidFill>
                <a:schemeClr val="dk1"/>
              </a:solidFill>
            </a:rPr>
            <a:t>_abc</a:t>
          </a:r>
          <a:endParaRPr lang="en-US" dirty="0" smtClean="0">
            <a:solidFill>
              <a:schemeClr val="dk1"/>
            </a:solidFill>
          </a:endParaRPr>
        </a:p>
      </dsp:txBody>
      <dsp:txXfrm rot="5400000">
        <a:off x="2124878" y="1874016"/>
        <a:ext cx="763829" cy="3368415"/>
      </dsp:txXfrm>
    </dsp:sp>
    <dsp:sp modelId="{E60AB862-1628-4F22-ABE5-61F861A0A6B8}">
      <dsp:nvSpPr>
        <dsp:cNvPr id="11" name="Chevron 10"/>
        <dsp:cNvSpPr/>
      </dsp:nvSpPr>
      <dsp:spPr bwMode="white">
        <a:xfrm rot="5400000">
          <a:off x="-176268" y="4411346"/>
          <a:ext cx="1175122" cy="822585"/>
        </a:xfrm>
        <a:prstGeom prst="chevron">
          <a:avLst/>
        </a:prstGeom>
        <a:sp3d extrusionH="381000" contourW="38100" prstMaterial="matte">
          <a:contourClr>
            <a:schemeClr val="lt1"/>
          </a:contourClr>
        </a:sp3d>
      </dsp:spPr>
      <dsp:style>
        <a:lnRef idx="1">
          <a:schemeClr val="accent5">
            <a:hueOff val="-9900000"/>
            <a:satOff val="40000"/>
            <a:lumOff val="8627"/>
            <a:alpha val="100000"/>
          </a:schemeClr>
        </a:lnRef>
        <a:fillRef idx="1">
          <a:schemeClr val="accent5">
            <a:hueOff val="-9900000"/>
            <a:satOff val="40000"/>
            <a:lumOff val="8627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rot="-5400000" lIns="13335" tIns="13335" rIns="13335" bIns="13335" anchor="ctr"/>
        <a:lstStyle>
          <a:lvl1pPr algn="ctr">
            <a:defRPr sz="2100"/>
          </a:lvl1pPr>
          <a:lvl2pPr marL="171450" indent="-171450" algn="ctr">
            <a:defRPr sz="1600"/>
          </a:lvl2pPr>
          <a:lvl3pPr marL="342900" indent="-171450" algn="ctr">
            <a:defRPr sz="1600"/>
          </a:lvl3pPr>
          <a:lvl4pPr marL="514350" indent="-171450" algn="ctr">
            <a:defRPr sz="1600"/>
          </a:lvl4pPr>
          <a:lvl5pPr marL="685800" indent="-171450" algn="ctr">
            <a:defRPr sz="1600"/>
          </a:lvl5pPr>
          <a:lvl6pPr marL="857250" indent="-171450" algn="ctr">
            <a:defRPr sz="1600"/>
          </a:lvl6pPr>
          <a:lvl7pPr marL="1028700" indent="-171450" algn="ctr">
            <a:defRPr sz="1600"/>
          </a:lvl7pPr>
          <a:lvl8pPr marL="1200150" indent="-171450" algn="ctr">
            <a:defRPr sz="1600"/>
          </a:lvl8pPr>
          <a:lvl9pPr marL="1371600" indent="-171450" algn="ctr">
            <a:defRPr sz="1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 smtClean="0"/>
            <a:t>F</a:t>
          </a:r>
        </a:p>
      </dsp:txBody>
      <dsp:txXfrm rot="5400000">
        <a:off x="-176268" y="4411346"/>
        <a:ext cx="1175122" cy="822585"/>
      </dsp:txXfrm>
    </dsp:sp>
    <dsp:sp modelId="{760C7855-F898-49DC-8F9B-AB4AE577C3F6}">
      <dsp:nvSpPr>
        <dsp:cNvPr id="12" name="Round Same Side Corner Rectangle 11"/>
        <dsp:cNvSpPr/>
      </dsp:nvSpPr>
      <dsp:spPr bwMode="white">
        <a:xfrm rot="5400000">
          <a:off x="2124878" y="2932785"/>
          <a:ext cx="763829" cy="3368415"/>
        </a:xfrm>
        <a:prstGeom prst="round2SameRect">
          <a:avLst/>
        </a:prstGeom>
        <a:sp3d z="-60000" extrusionH="63500" prstMaterial="matte"/>
      </dsp:spPr>
      <dsp:style>
        <a:lnRef idx="1">
          <a:schemeClr val="accent5">
            <a:hueOff val="-9900000"/>
            <a:satOff val="40000"/>
            <a:lumOff val="8627"/>
            <a:alpha val="100000"/>
          </a:schemeClr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rot="-5400000" lIns="291592" tIns="26035" rIns="26035" bIns="26035" anchor="ctr"/>
        <a:lstStyle>
          <a:lvl1pPr algn="l">
            <a:defRPr sz="4100"/>
          </a:lvl1pPr>
          <a:lvl2pPr marL="285750" indent="-285750" algn="l">
            <a:defRPr sz="4100"/>
          </a:lvl2pPr>
          <a:lvl3pPr marL="571500" indent="-285750" algn="l">
            <a:defRPr sz="4100"/>
          </a:lvl3pPr>
          <a:lvl4pPr marL="857250" indent="-285750" algn="l">
            <a:defRPr sz="4100"/>
          </a:lvl4pPr>
          <a:lvl5pPr marL="1143000" indent="-285750" algn="l">
            <a:defRPr sz="4100"/>
          </a:lvl5pPr>
          <a:lvl6pPr marL="1428750" indent="-285750" algn="l">
            <a:defRPr sz="4100"/>
          </a:lvl6pPr>
          <a:lvl7pPr marL="1714500" indent="-285750" algn="l">
            <a:defRPr sz="4100"/>
          </a:lvl7pPr>
          <a:lvl8pPr marL="2000250" indent="-285750" algn="l">
            <a:defRPr sz="4100"/>
          </a:lvl8pPr>
          <a:lvl9pPr marL="2286000" indent="-285750" algn="l">
            <a:defRPr sz="41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mtClean="0">
              <a:solidFill>
                <a:schemeClr val="dk1"/>
              </a:solidFill>
            </a:rPr>
            <a:t>$abc</a:t>
          </a:r>
          <a:endParaRPr lang="en-US" dirty="0" smtClean="0">
            <a:solidFill>
              <a:schemeClr val="dk1"/>
            </a:solidFill>
          </a:endParaRPr>
        </a:p>
      </dsp:txBody>
      <dsp:txXfrm rot="5400000">
        <a:off x="2124878" y="2932785"/>
        <a:ext cx="763829" cy="336841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3962400" cy="5448300"/>
        <a:chOff x="0" y="0"/>
        <a:chExt cx="3962400" cy="5448300"/>
      </a:xfrm>
      <a:scene3d>
        <a:camera prst="isometricOffAxis2Left" zoom="95000"/>
        <a:lightRig rig="flat" dir="t"/>
      </a:scene3d>
    </dsp:grpSpPr>
    <dsp:sp modelId="{6EB99016-4507-4D7C-AD6D-6E52A9986C36}">
      <dsp:nvSpPr>
        <dsp:cNvPr id="3" name="Chevron 2"/>
        <dsp:cNvSpPr/>
      </dsp:nvSpPr>
      <dsp:spPr bwMode="white">
        <a:xfrm rot="5400000">
          <a:off x="-177403" y="177403"/>
          <a:ext cx="1182686" cy="827880"/>
        </a:xfrm>
        <a:prstGeom prst="chevron">
          <a:avLst/>
        </a:prstGeom>
        <a:sp3d extrusionH="381000" contourW="38100" prstMaterial="matte">
          <a:contourClr>
            <a:schemeClr val="lt1"/>
          </a:contourClr>
        </a:sp3d>
      </dsp:spPr>
      <dsp:style>
        <a:lnRef idx="1">
          <a:schemeClr val="accent2">
            <a:hueOff val="0"/>
            <a:satOff val="0"/>
            <a:lumOff val="0"/>
            <a:alpha val="100000"/>
          </a:schemeClr>
        </a:lnRef>
        <a:fillRef idx="1">
          <a:schemeClr val="accent2"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rot="-5400000" lIns="13335" tIns="13335" rIns="13335" bIns="13335" anchor="ctr"/>
        <a:lstStyle>
          <a:lvl1pPr algn="ctr">
            <a:defRPr sz="2100"/>
          </a:lvl1pPr>
          <a:lvl2pPr marL="171450" indent="-171450" algn="ctr">
            <a:defRPr sz="1600"/>
          </a:lvl2pPr>
          <a:lvl3pPr marL="342900" indent="-171450" algn="ctr">
            <a:defRPr sz="1600"/>
          </a:lvl3pPr>
          <a:lvl4pPr marL="514350" indent="-171450" algn="ctr">
            <a:defRPr sz="1600"/>
          </a:lvl4pPr>
          <a:lvl5pPr marL="685800" indent="-171450" algn="ctr">
            <a:defRPr sz="1600"/>
          </a:lvl5pPr>
          <a:lvl6pPr marL="857250" indent="-171450" algn="ctr">
            <a:defRPr sz="1600"/>
          </a:lvl6pPr>
          <a:lvl7pPr marL="1028700" indent="-171450" algn="ctr">
            <a:defRPr sz="1600"/>
          </a:lvl7pPr>
          <a:lvl8pPr marL="1200150" indent="-171450" algn="ctr">
            <a:defRPr sz="1600"/>
          </a:lvl8pPr>
          <a:lvl9pPr marL="1371600" indent="-171450" algn="ctr">
            <a:defRPr sz="1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 smtClean="0"/>
            <a:t>G</a:t>
          </a:r>
        </a:p>
      </dsp:txBody>
      <dsp:txXfrm rot="5400000">
        <a:off x="-177403" y="177403"/>
        <a:ext cx="1182686" cy="827880"/>
      </dsp:txXfrm>
    </dsp:sp>
    <dsp:sp modelId="{3427C64C-FCA1-4DD0-A9ED-D4D3922BD740}">
      <dsp:nvSpPr>
        <dsp:cNvPr id="4" name="Round Same Side Corner Rectangle 3"/>
        <dsp:cNvSpPr/>
      </dsp:nvSpPr>
      <dsp:spPr bwMode="white">
        <a:xfrm rot="5400000">
          <a:off x="2010767" y="-1182887"/>
          <a:ext cx="768746" cy="3134520"/>
        </a:xfrm>
        <a:prstGeom prst="round2SameRect">
          <a:avLst/>
        </a:prstGeom>
        <a:sp3d z="-60000" extrusionH="63500" prstMaterial="matte"/>
      </dsp:spPr>
      <dsp:style>
        <a:lnRef idx="1">
          <a:schemeClr val="accent2">
            <a:hueOff val="0"/>
            <a:satOff val="0"/>
            <a:lumOff val="0"/>
            <a:alpha val="100000"/>
          </a:schemeClr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rot="-5400000" lIns="291592" tIns="26035" rIns="26035" bIns="26035" anchor="ctr"/>
        <a:lstStyle>
          <a:lvl1pPr algn="l">
            <a:defRPr sz="4100"/>
          </a:lvl1pPr>
          <a:lvl2pPr marL="285750" indent="-285750" algn="l">
            <a:defRPr sz="4100"/>
          </a:lvl2pPr>
          <a:lvl3pPr marL="571500" indent="-285750" algn="l">
            <a:defRPr sz="4100"/>
          </a:lvl3pPr>
          <a:lvl4pPr marL="857250" indent="-285750" algn="l">
            <a:defRPr sz="4100"/>
          </a:lvl4pPr>
          <a:lvl5pPr marL="1143000" indent="-285750" algn="l">
            <a:defRPr sz="4100"/>
          </a:lvl5pPr>
          <a:lvl6pPr marL="1428750" indent="-285750" algn="l">
            <a:defRPr sz="4100"/>
          </a:lvl6pPr>
          <a:lvl7pPr marL="1714500" indent="-285750" algn="l">
            <a:defRPr sz="4100"/>
          </a:lvl7pPr>
          <a:lvl8pPr marL="2000250" indent="-285750" algn="l">
            <a:defRPr sz="4100"/>
          </a:lvl8pPr>
          <a:lvl9pPr marL="2286000" indent="-285750" algn="l">
            <a:defRPr sz="41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dirty="0" err="1" smtClean="0">
              <a:solidFill>
                <a:schemeClr val="dk1"/>
              </a:solidFill>
            </a:rPr>
            <a:t>ab</a:t>
          </a:r>
          <a:r>
            <a:rPr lang="en-US" dirty="0" smtClean="0">
              <a:solidFill>
                <a:schemeClr val="dk1"/>
              </a:solidFill>
            </a:rPr>
            <a:t>-c</a:t>
          </a:r>
          <a:endParaRPr>
            <a:solidFill>
              <a:schemeClr val="dk1"/>
            </a:solidFill>
          </a:endParaRPr>
        </a:p>
      </dsp:txBody>
      <dsp:txXfrm rot="5400000">
        <a:off x="2010767" y="-1182887"/>
        <a:ext cx="768746" cy="3134520"/>
      </dsp:txXfrm>
    </dsp:sp>
    <dsp:sp modelId="{42CB9D05-3BE4-4E82-9115-A413951B037E}">
      <dsp:nvSpPr>
        <dsp:cNvPr id="5" name="Chevron 4"/>
        <dsp:cNvSpPr/>
      </dsp:nvSpPr>
      <dsp:spPr bwMode="white">
        <a:xfrm rot="5400000">
          <a:off x="-177403" y="1243806"/>
          <a:ext cx="1182686" cy="827880"/>
        </a:xfrm>
        <a:prstGeom prst="chevron">
          <a:avLst/>
        </a:prstGeom>
        <a:sp3d extrusionH="381000" contourW="38100" prstMaterial="matte">
          <a:contourClr>
            <a:schemeClr val="lt1"/>
          </a:contourClr>
        </a:sp3d>
      </dsp:spPr>
      <dsp:style>
        <a:lnRef idx="1">
          <a:schemeClr val="accent2">
            <a:hueOff val="1170000"/>
            <a:satOff val="-1470"/>
            <a:lumOff val="294"/>
            <a:alpha val="100000"/>
          </a:schemeClr>
        </a:lnRef>
        <a:fillRef idx="1">
          <a:schemeClr val="accent2">
            <a:hueOff val="1170000"/>
            <a:satOff val="-1470"/>
            <a:lumOff val="294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rot="-5400000" lIns="13335" tIns="13335" rIns="13335" bIns="13335" anchor="ctr"/>
        <a:lstStyle>
          <a:lvl1pPr algn="ctr">
            <a:defRPr sz="2100"/>
          </a:lvl1pPr>
          <a:lvl2pPr marL="171450" indent="-171450" algn="ctr">
            <a:defRPr sz="1600"/>
          </a:lvl2pPr>
          <a:lvl3pPr marL="342900" indent="-171450" algn="ctr">
            <a:defRPr sz="1600"/>
          </a:lvl3pPr>
          <a:lvl4pPr marL="514350" indent="-171450" algn="ctr">
            <a:defRPr sz="1600"/>
          </a:lvl4pPr>
          <a:lvl5pPr marL="685800" indent="-171450" algn="ctr">
            <a:defRPr sz="1600"/>
          </a:lvl5pPr>
          <a:lvl6pPr marL="857250" indent="-171450" algn="ctr">
            <a:defRPr sz="1600"/>
          </a:lvl6pPr>
          <a:lvl7pPr marL="1028700" indent="-171450" algn="ctr">
            <a:defRPr sz="1600"/>
          </a:lvl7pPr>
          <a:lvl8pPr marL="1200150" indent="-171450" algn="ctr">
            <a:defRPr sz="1600"/>
          </a:lvl8pPr>
          <a:lvl9pPr marL="1371600" indent="-171450" algn="ctr">
            <a:defRPr sz="1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 smtClean="0"/>
            <a:t>H</a:t>
          </a:r>
        </a:p>
      </dsp:txBody>
      <dsp:txXfrm rot="5400000">
        <a:off x="-177403" y="1243806"/>
        <a:ext cx="1182686" cy="827880"/>
      </dsp:txXfrm>
    </dsp:sp>
    <dsp:sp modelId="{17D0E955-3EA8-4AC0-A32A-6A499846C8E6}">
      <dsp:nvSpPr>
        <dsp:cNvPr id="6" name="Round Same Side Corner Rectangle 5"/>
        <dsp:cNvSpPr/>
      </dsp:nvSpPr>
      <dsp:spPr bwMode="white">
        <a:xfrm rot="5400000">
          <a:off x="2010767" y="-116483"/>
          <a:ext cx="768746" cy="3134520"/>
        </a:xfrm>
        <a:prstGeom prst="round2SameRect">
          <a:avLst/>
        </a:prstGeom>
        <a:sp3d z="-60000" extrusionH="63500" prstMaterial="matte"/>
      </dsp:spPr>
      <dsp:style>
        <a:lnRef idx="1">
          <a:schemeClr val="accent2">
            <a:hueOff val="1170000"/>
            <a:satOff val="-1470"/>
            <a:lumOff val="294"/>
            <a:alpha val="100000"/>
          </a:schemeClr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rot="-5400000" lIns="291592" tIns="26035" rIns="26035" bIns="26035" anchor="ctr"/>
        <a:lstStyle>
          <a:lvl1pPr algn="l">
            <a:defRPr sz="4100"/>
          </a:lvl1pPr>
          <a:lvl2pPr marL="285750" indent="-285750" algn="l">
            <a:defRPr sz="4100"/>
          </a:lvl2pPr>
          <a:lvl3pPr marL="571500" indent="-285750" algn="l">
            <a:defRPr sz="4100"/>
          </a:lvl3pPr>
          <a:lvl4pPr marL="857250" indent="-285750" algn="l">
            <a:defRPr sz="4100"/>
          </a:lvl4pPr>
          <a:lvl5pPr marL="1143000" indent="-285750" algn="l">
            <a:defRPr sz="4100"/>
          </a:lvl5pPr>
          <a:lvl6pPr marL="1428750" indent="-285750" algn="l">
            <a:defRPr sz="4100"/>
          </a:lvl6pPr>
          <a:lvl7pPr marL="1714500" indent="-285750" algn="l">
            <a:defRPr sz="4100"/>
          </a:lvl7pPr>
          <a:lvl8pPr marL="2000250" indent="-285750" algn="l">
            <a:defRPr sz="4100"/>
          </a:lvl8pPr>
          <a:lvl9pPr marL="2286000" indent="-285750" algn="l">
            <a:defRPr sz="41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mtClean="0">
              <a:solidFill>
                <a:schemeClr val="dk1"/>
              </a:solidFill>
            </a:rPr>
            <a:t>_123</a:t>
          </a:r>
          <a:endParaRPr lang="en-US" dirty="0" smtClean="0">
            <a:solidFill>
              <a:schemeClr val="dk1"/>
            </a:solidFill>
          </a:endParaRPr>
        </a:p>
      </dsp:txBody>
      <dsp:txXfrm rot="5400000">
        <a:off x="2010767" y="-116483"/>
        <a:ext cx="768746" cy="3134520"/>
      </dsp:txXfrm>
    </dsp:sp>
    <dsp:sp modelId="{106573E7-322D-4E32-A701-1D9A8B54F445}">
      <dsp:nvSpPr>
        <dsp:cNvPr id="7" name="Chevron 6"/>
        <dsp:cNvSpPr/>
      </dsp:nvSpPr>
      <dsp:spPr bwMode="white">
        <a:xfrm rot="5400000">
          <a:off x="-177403" y="2310210"/>
          <a:ext cx="1182686" cy="827880"/>
        </a:xfrm>
        <a:prstGeom prst="chevron">
          <a:avLst/>
        </a:prstGeom>
        <a:sp3d extrusionH="381000" contourW="38100" prstMaterial="matte">
          <a:contourClr>
            <a:schemeClr val="lt1"/>
          </a:contourClr>
        </a:sp3d>
      </dsp:spPr>
      <dsp:style>
        <a:lnRef idx="1">
          <a:schemeClr val="accent2">
            <a:hueOff val="2340000"/>
            <a:satOff val="-2940"/>
            <a:lumOff val="588"/>
            <a:alpha val="100000"/>
          </a:schemeClr>
        </a:lnRef>
        <a:fillRef idx="1">
          <a:schemeClr val="accent2">
            <a:hueOff val="2340000"/>
            <a:satOff val="-2940"/>
            <a:lumOff val="588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rot="-5400000" lIns="13335" tIns="13335" rIns="13335" bIns="13335" anchor="ctr"/>
        <a:lstStyle>
          <a:lvl1pPr algn="ctr">
            <a:defRPr sz="2100"/>
          </a:lvl1pPr>
          <a:lvl2pPr marL="171450" indent="-171450" algn="ctr">
            <a:defRPr sz="1600"/>
          </a:lvl2pPr>
          <a:lvl3pPr marL="342900" indent="-171450" algn="ctr">
            <a:defRPr sz="1600"/>
          </a:lvl3pPr>
          <a:lvl4pPr marL="514350" indent="-171450" algn="ctr">
            <a:defRPr sz="1600"/>
          </a:lvl4pPr>
          <a:lvl5pPr marL="685800" indent="-171450" algn="ctr">
            <a:defRPr sz="1600"/>
          </a:lvl5pPr>
          <a:lvl6pPr marL="857250" indent="-171450" algn="ctr">
            <a:defRPr sz="1600"/>
          </a:lvl6pPr>
          <a:lvl7pPr marL="1028700" indent="-171450" algn="ctr">
            <a:defRPr sz="1600"/>
          </a:lvl7pPr>
          <a:lvl8pPr marL="1200150" indent="-171450" algn="ctr">
            <a:defRPr sz="1600"/>
          </a:lvl8pPr>
          <a:lvl9pPr marL="1371600" indent="-171450" algn="ctr">
            <a:defRPr sz="1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 smtClean="0"/>
            <a:t>I</a:t>
          </a:r>
        </a:p>
      </dsp:txBody>
      <dsp:txXfrm rot="5400000">
        <a:off x="-177403" y="2310210"/>
        <a:ext cx="1182686" cy="827880"/>
      </dsp:txXfrm>
    </dsp:sp>
    <dsp:sp modelId="{356D962D-35E5-41F9-B584-C962530A5DE5}">
      <dsp:nvSpPr>
        <dsp:cNvPr id="8" name="Round Same Side Corner Rectangle 7"/>
        <dsp:cNvSpPr/>
      </dsp:nvSpPr>
      <dsp:spPr bwMode="white">
        <a:xfrm rot="5400000">
          <a:off x="2010767" y="949920"/>
          <a:ext cx="768746" cy="3134520"/>
        </a:xfrm>
        <a:prstGeom prst="round2SameRect">
          <a:avLst/>
        </a:prstGeom>
        <a:sp3d z="-60000" extrusionH="63500" prstMaterial="matte"/>
      </dsp:spPr>
      <dsp:style>
        <a:lnRef idx="1">
          <a:schemeClr val="accent2">
            <a:hueOff val="2340000"/>
            <a:satOff val="-2940"/>
            <a:lumOff val="588"/>
            <a:alpha val="100000"/>
          </a:schemeClr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rot="-5400000" lIns="291592" tIns="26035" rIns="26035" bIns="26035" anchor="ctr"/>
        <a:lstStyle>
          <a:lvl1pPr algn="l">
            <a:defRPr sz="4100"/>
          </a:lvl1pPr>
          <a:lvl2pPr marL="285750" indent="-285750" algn="l">
            <a:defRPr sz="4100"/>
          </a:lvl2pPr>
          <a:lvl3pPr marL="571500" indent="-285750" algn="l">
            <a:defRPr sz="4100"/>
          </a:lvl3pPr>
          <a:lvl4pPr marL="857250" indent="-285750" algn="l">
            <a:defRPr sz="4100"/>
          </a:lvl4pPr>
          <a:lvl5pPr marL="1143000" indent="-285750" algn="l">
            <a:defRPr sz="4100"/>
          </a:lvl5pPr>
          <a:lvl6pPr marL="1428750" indent="-285750" algn="l">
            <a:defRPr sz="4100"/>
          </a:lvl6pPr>
          <a:lvl7pPr marL="1714500" indent="-285750" algn="l">
            <a:defRPr sz="4100"/>
          </a:lvl7pPr>
          <a:lvl8pPr marL="2000250" indent="-285750" algn="l">
            <a:defRPr sz="4100"/>
          </a:lvl8pPr>
          <a:lvl9pPr marL="2286000" indent="-285750" algn="l">
            <a:defRPr sz="41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mtClean="0">
              <a:solidFill>
                <a:schemeClr val="dk1"/>
              </a:solidFill>
            </a:rPr>
            <a:t>$123</a:t>
          </a:r>
          <a:endParaRPr lang="en-US" dirty="0" smtClean="0">
            <a:solidFill>
              <a:schemeClr val="dk1"/>
            </a:solidFill>
          </a:endParaRPr>
        </a:p>
      </dsp:txBody>
      <dsp:txXfrm rot="5400000">
        <a:off x="2010767" y="949920"/>
        <a:ext cx="768746" cy="3134520"/>
      </dsp:txXfrm>
    </dsp:sp>
    <dsp:sp modelId="{39567FA3-EC47-4346-9A97-6ECDAD98998C}">
      <dsp:nvSpPr>
        <dsp:cNvPr id="9" name="Chevron 8"/>
        <dsp:cNvSpPr/>
      </dsp:nvSpPr>
      <dsp:spPr bwMode="white">
        <a:xfrm rot="5400000">
          <a:off x="-177403" y="3376613"/>
          <a:ext cx="1182686" cy="827880"/>
        </a:xfrm>
        <a:prstGeom prst="chevron">
          <a:avLst/>
        </a:prstGeom>
        <a:sp3d extrusionH="381000" contourW="38100" prstMaterial="matte">
          <a:contourClr>
            <a:schemeClr val="lt1"/>
          </a:contourClr>
        </a:sp3d>
      </dsp:spPr>
      <dsp:style>
        <a:lnRef idx="1">
          <a:schemeClr val="accent2">
            <a:hueOff val="3510000"/>
            <a:satOff val="-4411"/>
            <a:lumOff val="882"/>
            <a:alpha val="100000"/>
          </a:schemeClr>
        </a:lnRef>
        <a:fillRef idx="1">
          <a:schemeClr val="accent2">
            <a:hueOff val="3510000"/>
            <a:satOff val="-4411"/>
            <a:lumOff val="882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rot="-5400000" lIns="13335" tIns="13335" rIns="13335" bIns="13335" anchor="ctr"/>
        <a:lstStyle>
          <a:lvl1pPr algn="ctr">
            <a:defRPr sz="2100"/>
          </a:lvl1pPr>
          <a:lvl2pPr marL="171450" indent="-171450" algn="ctr">
            <a:defRPr sz="1600"/>
          </a:lvl2pPr>
          <a:lvl3pPr marL="342900" indent="-171450" algn="ctr">
            <a:defRPr sz="1600"/>
          </a:lvl3pPr>
          <a:lvl4pPr marL="514350" indent="-171450" algn="ctr">
            <a:defRPr sz="1600"/>
          </a:lvl4pPr>
          <a:lvl5pPr marL="685800" indent="-171450" algn="ctr">
            <a:defRPr sz="1600"/>
          </a:lvl5pPr>
          <a:lvl6pPr marL="857250" indent="-171450" algn="ctr">
            <a:defRPr sz="1600"/>
          </a:lvl6pPr>
          <a:lvl7pPr marL="1028700" indent="-171450" algn="ctr">
            <a:defRPr sz="1600"/>
          </a:lvl7pPr>
          <a:lvl8pPr marL="1200150" indent="-171450" algn="ctr">
            <a:defRPr sz="1600"/>
          </a:lvl8pPr>
          <a:lvl9pPr marL="1371600" indent="-171450" algn="ctr">
            <a:defRPr sz="1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 smtClean="0"/>
            <a:t>J</a:t>
          </a:r>
        </a:p>
      </dsp:txBody>
      <dsp:txXfrm rot="5400000">
        <a:off x="-177403" y="3376613"/>
        <a:ext cx="1182686" cy="827880"/>
      </dsp:txXfrm>
    </dsp:sp>
    <dsp:sp modelId="{0059C22B-6E46-407E-AE57-3F5F9F4070C8}">
      <dsp:nvSpPr>
        <dsp:cNvPr id="10" name="Round Same Side Corner Rectangle 9"/>
        <dsp:cNvSpPr/>
      </dsp:nvSpPr>
      <dsp:spPr bwMode="white">
        <a:xfrm rot="5400000">
          <a:off x="2010767" y="2016324"/>
          <a:ext cx="768746" cy="3134520"/>
        </a:xfrm>
        <a:prstGeom prst="round2SameRect">
          <a:avLst/>
        </a:prstGeom>
        <a:sp3d z="-60000" extrusionH="63500" prstMaterial="matte"/>
      </dsp:spPr>
      <dsp:style>
        <a:lnRef idx="1">
          <a:schemeClr val="accent2">
            <a:hueOff val="3510000"/>
            <a:satOff val="-4411"/>
            <a:lumOff val="882"/>
            <a:alpha val="100000"/>
          </a:schemeClr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rot="-5400000" lIns="291592" tIns="26035" rIns="26035" bIns="26035" anchor="ctr"/>
        <a:lstStyle>
          <a:lvl1pPr algn="l">
            <a:defRPr sz="4100"/>
          </a:lvl1pPr>
          <a:lvl2pPr marL="285750" indent="-285750" algn="l">
            <a:defRPr sz="4100"/>
          </a:lvl2pPr>
          <a:lvl3pPr marL="571500" indent="-285750" algn="l">
            <a:defRPr sz="4100"/>
          </a:lvl3pPr>
          <a:lvl4pPr marL="857250" indent="-285750" algn="l">
            <a:defRPr sz="4100"/>
          </a:lvl4pPr>
          <a:lvl5pPr marL="1143000" indent="-285750" algn="l">
            <a:defRPr sz="4100"/>
          </a:lvl5pPr>
          <a:lvl6pPr marL="1428750" indent="-285750" algn="l">
            <a:defRPr sz="4100"/>
          </a:lvl6pPr>
          <a:lvl7pPr marL="1714500" indent="-285750" algn="l">
            <a:defRPr sz="4100"/>
          </a:lvl7pPr>
          <a:lvl8pPr marL="2000250" indent="-285750" algn="l">
            <a:defRPr sz="4100"/>
          </a:lvl8pPr>
          <a:lvl9pPr marL="2286000" indent="-285750" algn="l">
            <a:defRPr sz="41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mtClean="0">
              <a:solidFill>
                <a:schemeClr val="dk1"/>
              </a:solidFill>
            </a:rPr>
            <a:t>if</a:t>
          </a:r>
          <a:endParaRPr lang="en-US" dirty="0" smtClean="0">
            <a:solidFill>
              <a:schemeClr val="dk1"/>
            </a:solidFill>
          </a:endParaRPr>
        </a:p>
      </dsp:txBody>
      <dsp:txXfrm rot="5400000">
        <a:off x="2010767" y="2016324"/>
        <a:ext cx="768746" cy="3134520"/>
      </dsp:txXfrm>
    </dsp:sp>
    <dsp:sp modelId="{A6D61FA2-7DFB-4A64-90A6-FFC56A050711}">
      <dsp:nvSpPr>
        <dsp:cNvPr id="11" name="Chevron 10"/>
        <dsp:cNvSpPr/>
      </dsp:nvSpPr>
      <dsp:spPr bwMode="white">
        <a:xfrm rot="5400000">
          <a:off x="-177403" y="4443017"/>
          <a:ext cx="1182686" cy="827880"/>
        </a:xfrm>
        <a:prstGeom prst="chevron">
          <a:avLst/>
        </a:prstGeom>
        <a:sp3d extrusionH="381000" contourW="38100" prstMaterial="matte">
          <a:contourClr>
            <a:schemeClr val="lt1"/>
          </a:contourClr>
        </a:sp3d>
      </dsp:spPr>
      <dsp:style>
        <a:lnRef idx="1">
          <a:schemeClr val="accent2">
            <a:hueOff val="4680000"/>
            <a:satOff val="-5881"/>
            <a:lumOff val="1176"/>
            <a:alpha val="100000"/>
          </a:schemeClr>
        </a:lnRef>
        <a:fillRef idx="1">
          <a:schemeClr val="accent2">
            <a:hueOff val="4680000"/>
            <a:satOff val="-5881"/>
            <a:lumOff val="1176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rot="-5400000" lIns="13335" tIns="13335" rIns="13335" bIns="13335" anchor="ctr"/>
        <a:lstStyle>
          <a:lvl1pPr algn="ctr">
            <a:defRPr sz="2100"/>
          </a:lvl1pPr>
          <a:lvl2pPr marL="171450" indent="-171450" algn="ctr">
            <a:defRPr sz="1600"/>
          </a:lvl2pPr>
          <a:lvl3pPr marL="342900" indent="-171450" algn="ctr">
            <a:defRPr sz="1600"/>
          </a:lvl3pPr>
          <a:lvl4pPr marL="514350" indent="-171450" algn="ctr">
            <a:defRPr sz="1600"/>
          </a:lvl4pPr>
          <a:lvl5pPr marL="685800" indent="-171450" algn="ctr">
            <a:defRPr sz="1600"/>
          </a:lvl5pPr>
          <a:lvl6pPr marL="857250" indent="-171450" algn="ctr">
            <a:defRPr sz="1600"/>
          </a:lvl6pPr>
          <a:lvl7pPr marL="1028700" indent="-171450" algn="ctr">
            <a:defRPr sz="1600"/>
          </a:lvl7pPr>
          <a:lvl8pPr marL="1200150" indent="-171450" algn="ctr">
            <a:defRPr sz="1600"/>
          </a:lvl8pPr>
          <a:lvl9pPr marL="1371600" indent="-171450" algn="ctr">
            <a:defRPr sz="1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 smtClean="0"/>
            <a:t>K</a:t>
          </a:r>
          <a:endParaRPr lang="en-US" dirty="0"/>
        </a:p>
      </dsp:txBody>
      <dsp:txXfrm rot="5400000">
        <a:off x="-177403" y="4443017"/>
        <a:ext cx="1182686" cy="827880"/>
      </dsp:txXfrm>
    </dsp:sp>
    <dsp:sp modelId="{206AB028-872F-43F9-8225-3C533454339A}">
      <dsp:nvSpPr>
        <dsp:cNvPr id="12" name="Round Same Side Corner Rectangle 11"/>
        <dsp:cNvSpPr/>
      </dsp:nvSpPr>
      <dsp:spPr bwMode="white">
        <a:xfrm rot="5400000">
          <a:off x="2010767" y="3082727"/>
          <a:ext cx="768746" cy="3134520"/>
        </a:xfrm>
        <a:prstGeom prst="round2SameRect">
          <a:avLst/>
        </a:prstGeom>
        <a:sp3d z="-60000" extrusionH="63500" prstMaterial="matte"/>
      </dsp:spPr>
      <dsp:style>
        <a:lnRef idx="1">
          <a:schemeClr val="accent2">
            <a:hueOff val="4680000"/>
            <a:satOff val="-5881"/>
            <a:lumOff val="1176"/>
            <a:alpha val="100000"/>
          </a:schemeClr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rot="-5400000" lIns="291592" tIns="26035" rIns="26035" bIns="26035" anchor="ctr"/>
        <a:lstStyle>
          <a:lvl1pPr algn="l">
            <a:defRPr sz="4100"/>
          </a:lvl1pPr>
          <a:lvl2pPr marL="285750" indent="-285750" algn="l">
            <a:defRPr sz="4100"/>
          </a:lvl2pPr>
          <a:lvl3pPr marL="571500" indent="-285750" algn="l">
            <a:defRPr sz="4100"/>
          </a:lvl3pPr>
          <a:lvl4pPr marL="857250" indent="-285750" algn="l">
            <a:defRPr sz="4100"/>
          </a:lvl4pPr>
          <a:lvl5pPr marL="1143000" indent="-285750" algn="l">
            <a:defRPr sz="4100"/>
          </a:lvl5pPr>
          <a:lvl6pPr marL="1428750" indent="-285750" algn="l">
            <a:defRPr sz="4100"/>
          </a:lvl6pPr>
          <a:lvl7pPr marL="1714500" indent="-285750" algn="l">
            <a:defRPr sz="4100"/>
          </a:lvl7pPr>
          <a:lvl8pPr marL="2000250" indent="-285750" algn="l">
            <a:defRPr sz="4100"/>
          </a:lvl8pPr>
          <a:lvl9pPr marL="2286000" indent="-285750" algn="l">
            <a:defRPr sz="41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mtClean="0">
              <a:solidFill>
                <a:schemeClr val="dk1"/>
              </a:solidFill>
            </a:rPr>
            <a:t>$if</a:t>
          </a:r>
          <a:endParaRPr lang="en-US" dirty="0">
            <a:solidFill>
              <a:schemeClr val="dk1"/>
            </a:solidFill>
          </a:endParaRPr>
        </a:p>
      </dsp:txBody>
      <dsp:txXfrm rot="5400000">
        <a:off x="2010767" y="3082727"/>
        <a:ext cx="768746" cy="31345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srcNode" val="srcNode"/>
            <dgm:param type="dstNode" val="dstNode"/>
            <dgm:param type="endSty" val="noArr"/>
            <dgm:param type="connRout" val="curve"/>
            <dgm:param type="begPts" val="ctr"/>
            <dgm:param type="endPts" val="ct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type="chevron" r:blip="" rot="90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ound2SameRect" r:blip="" rot="90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ound2SameRect" r:blip="" rot="-90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type="chevron" r:blip="" rot="90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ound2SameRect" r:blip="" rot="90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ound2SameRect" r:blip="" rot="-90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60FC1-C18A-41E1-B5B3-73A5F51CC4CD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D6F88A-F17F-491B-A558-A5E9980DD532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Giới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ngắn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gọn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kỹ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Vì</a:t>
            </a:r>
            <a:r>
              <a:rPr lang="en-US" baseline="0" dirty="0" smtClean="0"/>
              <a:t> ở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vẫn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sơ</a:t>
            </a:r>
            <a:r>
              <a:rPr lang="en-US" baseline="0" dirty="0" smtClean="0"/>
              <a:t> qua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trò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quí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thầy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nội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kiểu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kỹ</a:t>
            </a:r>
            <a:r>
              <a:rPr lang="en-US" baseline="0" dirty="0" smtClean="0"/>
              <a:t> ở </a:t>
            </a:r>
            <a:r>
              <a:rPr lang="en-US" baseline="0" dirty="0" err="1" smtClean="0"/>
              <a:t>bài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package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com.fpoly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class Program {</a:t>
            </a: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public static void main(String[]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args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{</a:t>
            </a: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double a = 8;</a:t>
            </a: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double b = 5;</a:t>
            </a: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double c = a + b;</a:t>
            </a: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System.out.println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Kết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quả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" + c);</a:t>
            </a: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dirty="0" err="1" smtClean="0"/>
              <a:t>Bài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phép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. Slide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kỹ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hơn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package </a:t>
            </a:r>
            <a:r>
              <a:rPr lang="en-US" dirty="0" err="1" smtClean="0"/>
              <a:t>com.fpoly</a:t>
            </a:r>
            <a:r>
              <a:rPr lang="en-US" dirty="0" smtClean="0"/>
              <a:t>;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public class Program {</a:t>
            </a:r>
            <a:endParaRPr lang="en-US" dirty="0" smtClean="0"/>
          </a:p>
          <a:p>
            <a:r>
              <a:rPr lang="en-US" dirty="0" smtClean="0"/>
              <a:t>	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 {</a:t>
            </a:r>
            <a:endParaRPr lang="en-US" dirty="0" smtClean="0"/>
          </a:p>
          <a:p>
            <a:r>
              <a:rPr lang="en-US" dirty="0" smtClean="0"/>
              <a:t>		double a = 8;</a:t>
            </a:r>
            <a:endParaRPr lang="en-US" dirty="0" smtClean="0"/>
          </a:p>
          <a:p>
            <a:r>
              <a:rPr lang="en-US" dirty="0" smtClean="0"/>
              <a:t>		double b = 5;</a:t>
            </a:r>
            <a:endParaRPr lang="en-US" dirty="0" smtClean="0"/>
          </a:p>
          <a:p>
            <a:r>
              <a:rPr lang="en-US" dirty="0" smtClean="0"/>
              <a:t>		double c = 9;</a:t>
            </a:r>
            <a:endParaRPr lang="en-US" dirty="0" smtClean="0"/>
          </a:p>
          <a:p>
            <a:r>
              <a:rPr lang="en-US" dirty="0" smtClean="0"/>
              <a:t>		double </a:t>
            </a:r>
            <a:r>
              <a:rPr lang="en-US" dirty="0" err="1" smtClean="0"/>
              <a:t>tb</a:t>
            </a:r>
            <a:r>
              <a:rPr lang="en-US" dirty="0" smtClean="0"/>
              <a:t> = (a * 2 + b + c)/3;</a:t>
            </a:r>
            <a:endParaRPr lang="en-US" dirty="0" smtClean="0"/>
          </a:p>
          <a:p>
            <a:r>
              <a:rPr lang="en-US" dirty="0" smtClean="0"/>
              <a:t>		</a:t>
            </a:r>
            <a:r>
              <a:rPr lang="en-US" dirty="0" err="1" smtClean="0"/>
              <a:t>System.out.println</a:t>
            </a:r>
            <a:r>
              <a:rPr lang="en-US" dirty="0" smtClean="0"/>
              <a:t>("</a:t>
            </a:r>
            <a:r>
              <a:rPr lang="en-US" dirty="0" err="1" smtClean="0"/>
              <a:t>Điểm</a:t>
            </a:r>
            <a:r>
              <a:rPr lang="en-US" dirty="0" smtClean="0"/>
              <a:t> TB: " + </a:t>
            </a:r>
            <a:r>
              <a:rPr lang="en-US" dirty="0" err="1" smtClean="0"/>
              <a:t>tb</a:t>
            </a:r>
            <a:r>
              <a:rPr lang="en-US" dirty="0" smtClean="0"/>
              <a:t>);</a:t>
            </a:r>
            <a:endParaRPr lang="en-US" dirty="0" smtClean="0"/>
          </a:p>
          <a:p>
            <a:r>
              <a:rPr lang="en-US" dirty="0" smtClean="0"/>
              <a:t>	}</a:t>
            </a:r>
            <a:endParaRPr lang="en-US" dirty="0" smtClean="0"/>
          </a:p>
          <a:p>
            <a:r>
              <a:rPr lang="en-US" dirty="0" smtClean="0"/>
              <a:t>}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vi-VN" dirty="0" smtClean="0"/>
              <a:t>package com.fpoly;</a:t>
            </a:r>
            <a:endParaRPr lang="vi-VN" dirty="0" smtClean="0"/>
          </a:p>
          <a:p>
            <a:endParaRPr lang="vi-VN" dirty="0" smtClean="0"/>
          </a:p>
          <a:p>
            <a:r>
              <a:rPr lang="vi-VN" dirty="0" smtClean="0"/>
              <a:t>public class Program {</a:t>
            </a:r>
            <a:endParaRPr lang="vi-VN" dirty="0" smtClean="0"/>
          </a:p>
          <a:p>
            <a:r>
              <a:rPr lang="vi-VN" dirty="0" smtClean="0"/>
              <a:t>	public static void main(String[] args) {</a:t>
            </a:r>
            <a:endParaRPr lang="vi-VN" dirty="0" smtClean="0"/>
          </a:p>
          <a:p>
            <a:r>
              <a:rPr lang="vi-VN" dirty="0" smtClean="0"/>
              <a:t>		String hoten = "Nguyễn Văn Tèo";</a:t>
            </a:r>
            <a:endParaRPr lang="vi-VN" dirty="0" smtClean="0"/>
          </a:p>
          <a:p>
            <a:r>
              <a:rPr lang="vi-VN" dirty="0" smtClean="0"/>
              <a:t>		int tuoi = 19;</a:t>
            </a:r>
            <a:endParaRPr lang="vi-VN" dirty="0" smtClean="0"/>
          </a:p>
          <a:p>
            <a:r>
              <a:rPr lang="vi-VN" dirty="0" smtClean="0"/>
              <a:t>		System.out.printf("%s năm nay %d tuổi", hoten, tuoi);</a:t>
            </a:r>
            <a:endParaRPr lang="vi-VN" dirty="0" smtClean="0"/>
          </a:p>
          <a:p>
            <a:r>
              <a:rPr lang="vi-VN" dirty="0" smtClean="0"/>
              <a:t>	}</a:t>
            </a:r>
            <a:endParaRPr lang="vi-VN" dirty="0" smtClean="0"/>
          </a:p>
          <a:p>
            <a:r>
              <a:rPr lang="vi-VN" dirty="0" smtClean="0"/>
              <a:t>}</a:t>
            </a:r>
            <a:endParaRPr lang="en-US" dirty="0" smtClean="0"/>
          </a:p>
          <a:p>
            <a:r>
              <a:rPr lang="en-US" dirty="0" smtClean="0"/>
              <a:t>-------------------------------------------------------------------------------------------------------------------------------</a:t>
            </a:r>
            <a:endParaRPr lang="en-US" dirty="0" smtClean="0"/>
          </a:p>
          <a:p>
            <a:r>
              <a:rPr lang="vi-VN" dirty="0" smtClean="0"/>
              <a:t>package com.fpoly.slide1;</a:t>
            </a:r>
            <a:endParaRPr lang="vi-VN" dirty="0" smtClean="0"/>
          </a:p>
          <a:p>
            <a:endParaRPr lang="vi-VN" dirty="0" smtClean="0"/>
          </a:p>
          <a:p>
            <a:r>
              <a:rPr lang="vi-VN" dirty="0" smtClean="0"/>
              <a:t>public class Program {</a:t>
            </a:r>
            <a:endParaRPr lang="vi-VN" dirty="0" smtClean="0"/>
          </a:p>
          <a:p>
            <a:r>
              <a:rPr lang="vi-VN" dirty="0" smtClean="0"/>
              <a:t>	public static void main(String[] args) {</a:t>
            </a:r>
            <a:endParaRPr lang="vi-VN" dirty="0" smtClean="0"/>
          </a:p>
          <a:p>
            <a:r>
              <a:rPr lang="vi-VN" dirty="0" smtClean="0"/>
              <a:t>		String hoten = "Nguyễn Văn Tèo";</a:t>
            </a:r>
            <a:endParaRPr lang="vi-VN" dirty="0" smtClean="0"/>
          </a:p>
          <a:p>
            <a:r>
              <a:rPr lang="vi-VN" dirty="0" smtClean="0"/>
              <a:t>		int tuoi = 19;</a:t>
            </a:r>
            <a:endParaRPr lang="vi-VN" dirty="0" smtClean="0"/>
          </a:p>
          <a:p>
            <a:r>
              <a:rPr lang="vi-VN" dirty="0" smtClean="0"/>
              <a:t>		System.out.println(hoten + " năm nay " + tuoi + " tuổi");</a:t>
            </a:r>
            <a:endParaRPr lang="vi-VN" dirty="0" smtClean="0"/>
          </a:p>
          <a:p>
            <a:r>
              <a:rPr lang="vi-VN" dirty="0" smtClean="0"/>
              <a:t>	}</a:t>
            </a:r>
            <a:endParaRPr lang="vi-VN" dirty="0" smtClean="0"/>
          </a:p>
          <a:p>
            <a:r>
              <a:rPr lang="vi-VN" dirty="0" smtClean="0"/>
              <a:t>}</a:t>
            </a:r>
            <a:endParaRPr lang="vi-V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dirty="0" smtClean="0"/>
              <a:t>-------------------------------------------------------------------------------------------------------------------------------</a:t>
            </a:r>
            <a:endParaRPr lang="en-US" dirty="0" smtClean="0"/>
          </a:p>
          <a:p>
            <a:r>
              <a:rPr lang="vi-VN" dirty="0" smtClean="0"/>
              <a:t>package com.fpoly.slide1;</a:t>
            </a:r>
            <a:endParaRPr lang="vi-VN" dirty="0" smtClean="0"/>
          </a:p>
          <a:p>
            <a:endParaRPr lang="vi-VN" dirty="0" smtClean="0"/>
          </a:p>
          <a:p>
            <a:r>
              <a:rPr lang="vi-VN" dirty="0" smtClean="0"/>
              <a:t>public class Program {</a:t>
            </a:r>
            <a:endParaRPr lang="vi-VN" dirty="0" smtClean="0"/>
          </a:p>
          <a:p>
            <a:r>
              <a:rPr lang="vi-VN" dirty="0" smtClean="0"/>
              <a:t>	public static void main(String[] args) {</a:t>
            </a:r>
            <a:endParaRPr lang="vi-VN" dirty="0" smtClean="0"/>
          </a:p>
          <a:p>
            <a:r>
              <a:rPr lang="vi-VN" dirty="0" smtClean="0"/>
              <a:t>		String hoten = "Nguyễn Văn Tèo";</a:t>
            </a:r>
            <a:endParaRPr lang="vi-VN" dirty="0" smtClean="0"/>
          </a:p>
          <a:p>
            <a:r>
              <a:rPr lang="vi-VN" dirty="0" smtClean="0"/>
              <a:t>		int tuoi = 19;</a:t>
            </a:r>
            <a:endParaRPr lang="vi-VN" dirty="0" smtClean="0"/>
          </a:p>
          <a:p>
            <a:r>
              <a:rPr lang="vi-VN" dirty="0" smtClean="0"/>
              <a:t>		System.out.print(hoten);</a:t>
            </a:r>
            <a:endParaRPr lang="vi-VN" dirty="0" smtClean="0"/>
          </a:p>
          <a:p>
            <a:r>
              <a:rPr lang="vi-VN" dirty="0" smtClean="0"/>
              <a:t>		System.out.print(" năm nay ");</a:t>
            </a:r>
            <a:endParaRPr lang="vi-VN" dirty="0" smtClean="0"/>
          </a:p>
          <a:p>
            <a:r>
              <a:rPr lang="vi-VN" dirty="0" smtClean="0"/>
              <a:t>		System.out.print(tuoi);</a:t>
            </a:r>
            <a:endParaRPr lang="vi-VN" dirty="0" smtClean="0"/>
          </a:p>
          <a:p>
            <a:r>
              <a:rPr lang="vi-VN" dirty="0" smtClean="0"/>
              <a:t>		System.out.print</a:t>
            </a:r>
            <a:r>
              <a:rPr lang="en-US" dirty="0" err="1" smtClean="0"/>
              <a:t>ln</a:t>
            </a:r>
            <a:r>
              <a:rPr lang="vi-VN" dirty="0" smtClean="0"/>
              <a:t>(" tuổi");</a:t>
            </a:r>
            <a:endParaRPr lang="vi-VN" dirty="0" smtClean="0"/>
          </a:p>
          <a:p>
            <a:r>
              <a:rPr lang="vi-VN" dirty="0" smtClean="0"/>
              <a:t>	}</a:t>
            </a:r>
            <a:endParaRPr lang="vi-VN" dirty="0" smtClean="0"/>
          </a:p>
          <a:p>
            <a:r>
              <a:rPr lang="vi-VN" dirty="0" smtClean="0"/>
              <a:t>}</a:t>
            </a:r>
            <a:endParaRPr lang="vi-VN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gì</a:t>
            </a:r>
            <a:r>
              <a:rPr lang="en-US" baseline="0" dirty="0" smtClean="0"/>
              <a:t> Scanner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thiệu</a:t>
            </a:r>
            <a:r>
              <a:rPr lang="en-US" baseline="0" dirty="0" smtClean="0"/>
              <a:t> 3 </a:t>
            </a:r>
            <a:r>
              <a:rPr lang="en-US" baseline="0" dirty="0" err="1" smtClean="0"/>
              <a:t>phương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đọc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đọc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nguyên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thực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package com.fpoly;</a:t>
            </a:r>
            <a:endParaRPr lang="vi-VN" dirty="0" smtClean="0"/>
          </a:p>
          <a:p>
            <a:endParaRPr lang="vi-VN" dirty="0" smtClean="0"/>
          </a:p>
          <a:p>
            <a:r>
              <a:rPr lang="vi-VN" dirty="0" smtClean="0"/>
              <a:t>import java.util.Scanner;</a:t>
            </a:r>
            <a:endParaRPr lang="vi-VN" dirty="0" smtClean="0"/>
          </a:p>
          <a:p>
            <a:endParaRPr lang="vi-VN" dirty="0" smtClean="0"/>
          </a:p>
          <a:p>
            <a:r>
              <a:rPr lang="vi-VN" dirty="0" smtClean="0"/>
              <a:t>public class Program {</a:t>
            </a:r>
            <a:endParaRPr lang="vi-VN" dirty="0" smtClean="0"/>
          </a:p>
          <a:p>
            <a:r>
              <a:rPr lang="vi-VN" dirty="0" smtClean="0"/>
              <a:t>	public static void main(String[] args) {</a:t>
            </a:r>
            <a:endParaRPr lang="vi-VN" dirty="0" smtClean="0"/>
          </a:p>
          <a:p>
            <a:r>
              <a:rPr lang="vi-VN" dirty="0" smtClean="0"/>
              <a:t>		Scanner scanner = new Scanner(System.in);</a:t>
            </a:r>
            <a:endParaRPr lang="vi-VN" dirty="0" smtClean="0"/>
          </a:p>
          <a:p>
            <a:r>
              <a:rPr lang="vi-VN" dirty="0" smtClean="0"/>
              <a:t>		</a:t>
            </a:r>
            <a:endParaRPr lang="vi-VN" dirty="0" smtClean="0"/>
          </a:p>
          <a:p>
            <a:r>
              <a:rPr lang="vi-VN" dirty="0" smtClean="0"/>
              <a:t>		System.out.print("Họ và tên: ");</a:t>
            </a:r>
            <a:endParaRPr lang="vi-VN" dirty="0" smtClean="0"/>
          </a:p>
          <a:p>
            <a:r>
              <a:rPr lang="vi-VN" dirty="0" smtClean="0"/>
              <a:t>		String hoten = scanner.nextLine();</a:t>
            </a:r>
            <a:endParaRPr lang="vi-VN" dirty="0" smtClean="0"/>
          </a:p>
          <a:p>
            <a:r>
              <a:rPr lang="vi-VN" dirty="0" smtClean="0"/>
              <a:t>		</a:t>
            </a:r>
            <a:endParaRPr lang="vi-VN" dirty="0" smtClean="0"/>
          </a:p>
          <a:p>
            <a:r>
              <a:rPr lang="vi-VN" dirty="0" smtClean="0"/>
              <a:t>		System.out.print("Tuổi: ");</a:t>
            </a:r>
            <a:endParaRPr lang="vi-VN" dirty="0" smtClean="0"/>
          </a:p>
          <a:p>
            <a:r>
              <a:rPr lang="vi-VN" dirty="0" smtClean="0"/>
              <a:t>		int tuoi = scanner.nextInt();</a:t>
            </a:r>
            <a:endParaRPr lang="vi-VN" dirty="0" smtClean="0"/>
          </a:p>
          <a:p>
            <a:r>
              <a:rPr lang="vi-VN" dirty="0" smtClean="0"/>
              <a:t>		</a:t>
            </a:r>
            <a:endParaRPr lang="vi-VN" dirty="0" smtClean="0"/>
          </a:p>
          <a:p>
            <a:r>
              <a:rPr lang="vi-VN" dirty="0" smtClean="0"/>
              <a:t>		System.out.printf("%s năm nay %d tuổi", hoten, tuoi);</a:t>
            </a:r>
            <a:endParaRPr lang="vi-VN" dirty="0" smtClean="0"/>
          </a:p>
          <a:p>
            <a:r>
              <a:rPr lang="vi-VN" dirty="0" smtClean="0"/>
              <a:t>	}</a:t>
            </a:r>
            <a:endParaRPr lang="vi-VN" dirty="0" smtClean="0"/>
          </a:p>
          <a:p>
            <a:r>
              <a:rPr lang="vi-VN" dirty="0" smtClean="0"/>
              <a:t>}</a:t>
            </a:r>
            <a:endParaRPr lang="vi-VN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Math.round</a:t>
            </a:r>
            <a:r>
              <a:rPr lang="en-US" dirty="0" smtClean="0"/>
              <a:t>(d*100)/100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package com.fpoly;</a:t>
            </a:r>
            <a:endParaRPr lang="vi-VN" dirty="0" smtClean="0"/>
          </a:p>
          <a:p>
            <a:endParaRPr lang="vi-VN" dirty="0" smtClean="0"/>
          </a:p>
          <a:p>
            <a:r>
              <a:rPr lang="vi-VN" dirty="0" smtClean="0"/>
              <a:t>public class Program {</a:t>
            </a:r>
            <a:endParaRPr lang="vi-VN" dirty="0" smtClean="0"/>
          </a:p>
          <a:p>
            <a:r>
              <a:rPr lang="vi-VN" dirty="0" smtClean="0"/>
              <a:t>	public static void main(String[] args) {</a:t>
            </a:r>
            <a:endParaRPr lang="vi-VN" dirty="0" smtClean="0"/>
          </a:p>
          <a:p>
            <a:r>
              <a:rPr lang="vi-VN" dirty="0" smtClean="0"/>
              <a:t>		double so = 5 + 7 * Math.random();</a:t>
            </a:r>
            <a:endParaRPr lang="vi-VN" dirty="0" smtClean="0"/>
          </a:p>
          <a:p>
            <a:r>
              <a:rPr lang="vi-VN" dirty="0" smtClean="0"/>
              <a:t>		System.out.printf("Số ngẫu nhiên: %f", so);</a:t>
            </a:r>
            <a:endParaRPr lang="vi-VN" dirty="0" smtClean="0"/>
          </a:p>
          <a:p>
            <a:endParaRPr lang="vi-VN" dirty="0" smtClean="0"/>
          </a:p>
          <a:p>
            <a:r>
              <a:rPr lang="vi-VN" dirty="0" smtClean="0"/>
              <a:t>		double can2 = Math.sqrt(so);</a:t>
            </a:r>
            <a:endParaRPr lang="vi-VN" dirty="0" smtClean="0"/>
          </a:p>
          <a:p>
            <a:r>
              <a:rPr lang="vi-VN" dirty="0" smtClean="0"/>
              <a:t>		System.out.printf("Căn bậc 2 của %f là %f", so, can2);</a:t>
            </a:r>
            <a:endParaRPr lang="vi-VN" dirty="0" smtClean="0"/>
          </a:p>
          <a:p>
            <a:r>
              <a:rPr lang="vi-VN" dirty="0" smtClean="0"/>
              <a:t>	}</a:t>
            </a:r>
            <a:endParaRPr lang="vi-VN" dirty="0" smtClean="0"/>
          </a:p>
          <a:p>
            <a:r>
              <a:rPr lang="vi-VN" dirty="0" smtClean="0"/>
              <a:t>}</a:t>
            </a:r>
            <a:endParaRPr lang="vi-VN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198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269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522B80A-419E-4A25-A0FF-711AF4C34A54}" type="slidenum">
              <a:rPr lang="en-US" smtClean="0"/>
            </a:fld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Quí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thầy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sơ</a:t>
            </a:r>
            <a:r>
              <a:rPr lang="en-US" baseline="0" dirty="0" smtClean="0"/>
              <a:t> qua </a:t>
            </a:r>
            <a:r>
              <a:rPr lang="en-US" baseline="0" dirty="0" err="1" smtClean="0"/>
              <a:t>cấu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trúc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Java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vi-V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7" Type="http://schemas.microsoft.com/office/2007/relationships/hdphoto" Target="../media/image10.wdp"/><Relationship Id="rId6" Type="http://schemas.openxmlformats.org/officeDocument/2006/relationships/image" Target="../media/image9.png"/><Relationship Id="rId5" Type="http://schemas.microsoft.com/office/2007/relationships/hdphoto" Target="../media/image8.wdp"/><Relationship Id="rId4" Type="http://schemas.openxmlformats.org/officeDocument/2006/relationships/image" Target="../media/image7.png"/><Relationship Id="rId3" Type="http://schemas.microsoft.com/office/2007/relationships/hdphoto" Target="../media/image6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3525" cy="686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14800" y="4038600"/>
            <a:ext cx="5029200" cy="830884"/>
          </a:xfrm>
        </p:spPr>
        <p:txBody>
          <a:bodyPr>
            <a:normAutofit/>
          </a:bodyPr>
          <a:lstStyle>
            <a:lvl1pPr algn="l">
              <a:defRPr sz="36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java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4724400"/>
            <a:ext cx="5029200" cy="990600"/>
          </a:xfrm>
        </p:spPr>
        <p:txBody>
          <a:bodyPr>
            <a:normAutofit/>
          </a:bodyPr>
          <a:lstStyle>
            <a:lvl1pPr marL="0" indent="0" algn="l">
              <a:buNone/>
              <a:defRPr sz="22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209801"/>
            <a:ext cx="2743200" cy="274319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533400"/>
            <a:ext cx="1723175" cy="10856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itle Placeholder 1"/>
          <p:cNvSpPr txBox="1"/>
          <p:nvPr userDrawn="1"/>
        </p:nvSpPr>
        <p:spPr>
          <a:xfrm>
            <a:off x="2209800" y="274638"/>
            <a:ext cx="6477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200" b="1" kern="1200" cap="small" baseline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idx="1" hasCustomPrompt="1"/>
          </p:nvPr>
        </p:nvSpPr>
        <p:spPr>
          <a:xfrm>
            <a:off x="457200" y="990600"/>
            <a:ext cx="82296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 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 Second level</a:t>
            </a:r>
            <a:endParaRPr lang="en-US" dirty="0" smtClean="0"/>
          </a:p>
          <a:p>
            <a:pPr lvl="2"/>
            <a:r>
              <a:rPr lang="en-US" dirty="0" smtClean="0"/>
              <a:t> 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28600"/>
            <a:ext cx="1600200" cy="484909"/>
          </a:xfrm>
          <a:prstGeom prst="rect">
            <a:avLst/>
          </a:prstGeom>
        </p:spPr>
      </p:pic>
      <p:cxnSp>
        <p:nvCxnSpPr>
          <p:cNvPr id="6" name="Straight Connector 5"/>
          <p:cNvCxnSpPr/>
          <p:nvPr userDrawn="1"/>
        </p:nvCxnSpPr>
        <p:spPr>
          <a:xfrm flipH="1">
            <a:off x="533400" y="835152"/>
            <a:ext cx="815340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anose="020B0502040204020203" pitchFamily="34" charset="0"/>
                <a:ea typeface="Roboto Lt" pitchFamily="2" charset="0"/>
                <a:cs typeface="Segoe UI" panose="020B0502040204020203" pitchFamily="34" charset="0"/>
              </a:defRPr>
            </a:lvl1pPr>
          </a:lstStyle>
          <a:p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Silde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anose="020B0502040204020203" pitchFamily="34" charset="0"/>
                <a:ea typeface="Roboto" panose="02000000000000000000" charset="0"/>
                <a:cs typeface="Segoe UI" panose="020B0502040204020203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anose="02070309020205020404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endParaRPr lang="en-US" dirty="0" smtClean="0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953000" y="1828800"/>
            <a:ext cx="4038600" cy="2743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0" baseline="0">
                <a:latin typeface="Segoe UI" panose="020B0502040204020203" pitchFamily="34" charset="0"/>
                <a:ea typeface="Roboto" panose="02000000000000000000" charset="0"/>
                <a:cs typeface="Segoe UI" panose="020B0502040204020203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anose="02070309020205020404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…….</a:t>
            </a:r>
            <a:endParaRPr lang="en-US" dirty="0" smtClean="0"/>
          </a:p>
          <a:p>
            <a:r>
              <a:rPr lang="en-US" dirty="0" smtClean="0"/>
              <a:t>960, abstract, background, banner, bar, box, business, button, circle, clean,</a:t>
            </a:r>
            <a:endParaRPr lang="en-US" dirty="0" smtClean="0"/>
          </a:p>
          <a:p>
            <a:r>
              <a:rPr lang="en-US" b="1" dirty="0" err="1" smtClean="0"/>
              <a:t>Nôi</a:t>
            </a:r>
            <a:r>
              <a:rPr lang="en-US" b="1" dirty="0" smtClean="0"/>
              <a:t> dung </a:t>
            </a:r>
            <a:r>
              <a:rPr lang="en-US" b="1" dirty="0" err="1" smtClean="0"/>
              <a:t>cần</a:t>
            </a:r>
            <a:r>
              <a:rPr lang="en-US" b="1" dirty="0" smtClean="0"/>
              <a:t> </a:t>
            </a:r>
            <a:r>
              <a:rPr lang="en-US" b="1" dirty="0" err="1" smtClean="0"/>
              <a:t>nhấn</a:t>
            </a:r>
            <a:r>
              <a:rPr lang="en-US" b="1" dirty="0" smtClean="0"/>
              <a:t> </a:t>
            </a:r>
            <a:r>
              <a:rPr lang="en-US" b="1" dirty="0" err="1" smtClean="0"/>
              <a:t>mạnh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>
          <a:xfrm>
            <a:off x="-1371600" y="617220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C9454D8F-10CC-4917-9EE3-EC45D591F45E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2209800" y="274638"/>
            <a:ext cx="6477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457200" y="990600"/>
            <a:ext cx="82296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 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 Second level</a:t>
            </a:r>
            <a:endParaRPr lang="en-US" dirty="0" smtClean="0"/>
          </a:p>
          <a:p>
            <a:pPr lvl="2"/>
            <a:r>
              <a:rPr lang="en-US" dirty="0" smtClean="0"/>
              <a:t> 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28600"/>
            <a:ext cx="1600200" cy="4849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274638"/>
            <a:ext cx="6629400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anose="05000000000000000000" pitchFamily="2" charset="2"/>
              <a:buChar char="q"/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buClr>
                <a:srgbClr val="FF5A33"/>
              </a:buClr>
              <a:buFont typeface="Wingdings" panose="05000000000000000000" pitchFamily="2" charset="2"/>
              <a:buChar char="v"/>
              <a:defRPr sz="24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>
              <a:buClr>
                <a:srgbClr val="FF5A33"/>
              </a:buClr>
              <a:buFont typeface="Wingdings" panose="05000000000000000000" pitchFamily="2" charset="2"/>
              <a:buChar char="Ø"/>
              <a:defRPr sz="20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>
              <a:buClr>
                <a:srgbClr val="FF5A33"/>
              </a:buClr>
              <a:buFont typeface="Wingdings" panose="05000000000000000000" pitchFamily="2" charset="2"/>
              <a:buChar char="ü"/>
              <a:defRPr sz="18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>
              <a:buClr>
                <a:srgbClr val="FF5A33"/>
              </a:buClr>
              <a:buFont typeface="Wingdings" panose="05000000000000000000" pitchFamily="2" charset="2"/>
              <a:buChar char="§"/>
              <a:defRPr sz="180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8719"/>
            <a:ext cx="1524000" cy="461818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57200" y="838200"/>
            <a:ext cx="82296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524000" y="2551017"/>
            <a:ext cx="6400800" cy="32647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8" name="Picture 2" descr="http://uconndigitalarts.com/wp-content/uploads/2013/04/original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3958" r="96146">
                        <a14:backgroundMark x1="16667" y1="54630" x2="86042" y2="55185"/>
                        <a14:backgroundMark x1="90625" y1="53889" x2="93125" y2="53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3978" b="41311"/>
          <a:stretch>
            <a:fillRect/>
          </a:stretch>
        </p:blipFill>
        <p:spPr bwMode="auto">
          <a:xfrm flipH="1">
            <a:off x="2799530" y="2575401"/>
            <a:ext cx="3426068" cy="283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powerpoint.vn\Downloads\1e2cd4b177168ad16ce2e7c504bba4d2.x400.jpeg"/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750" b="81000" l="9971" r="89736">
                        <a14:backgroundMark x1="33724" y1="42750" x2="69208" y2="55250"/>
                        <a14:backgroundMark x1="25806" y1="33250" x2="25806" y2="37500"/>
                        <a14:backgroundMark x1="26100" y1="32250" x2="26100" y2="32250"/>
                        <a14:backgroundMark x1="70674" y1="35750" x2="70674" y2="35750"/>
                        <a14:backgroundMark x1="76246" y1="31250" x2="76246" y2="31250"/>
                        <a14:backgroundMark x1="70968" y1="34750" x2="70968" y2="34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55710"/>
          <a:stretch>
            <a:fillRect/>
          </a:stretch>
        </p:blipFill>
        <p:spPr bwMode="auto">
          <a:xfrm>
            <a:off x="1926464" y="609600"/>
            <a:ext cx="5443471" cy="2828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3077919" y="3124200"/>
            <a:ext cx="3551481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7200" b="1" dirty="0" smtClean="0">
                <a:solidFill>
                  <a:schemeClr val="bg1"/>
                </a:solidFill>
              </a:rPr>
              <a:t>DEM</a:t>
            </a:r>
            <a:r>
              <a:rPr lang="en-US" sz="11500" b="1" dirty="0" smtClean="0">
                <a:solidFill>
                  <a:schemeClr val="bg1"/>
                </a:solidFill>
              </a:rPr>
              <a:t>O</a:t>
            </a:r>
            <a:endParaRPr lang="en-US" sz="11500" b="1" dirty="0" smtClean="0">
              <a:solidFill>
                <a:schemeClr val="bg1"/>
              </a:solidFill>
            </a:endParaRPr>
          </a:p>
          <a:p>
            <a:endParaRPr lang="en-US" dirty="0"/>
          </a:p>
        </p:txBody>
      </p:sp>
      <p:pic>
        <p:nvPicPr>
          <p:cNvPr id="10" name="Picture 2" descr="http://www.designofsignage.com/application/symbol/hands/image/600x600/hand-press-button-4.jp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9500" l="10000" r="90000">
                        <a14:foregroundMark x1="35833" y1="26500" x2="41500" y2="8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2564" y="3568725"/>
            <a:ext cx="2616710" cy="2616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1BFD7-1BFB-4165-B6C8-93BD150BB7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CEE26-D979-411F-B229-D9F26BAEDF07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jpe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image" Target="../media/image21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diagramColors" Target="../diagrams/colors3.xml"/><Relationship Id="rId8" Type="http://schemas.openxmlformats.org/officeDocument/2006/relationships/diagramQuickStyle" Target="../diagrams/quickStyle3.xml"/><Relationship Id="rId7" Type="http://schemas.openxmlformats.org/officeDocument/2006/relationships/diagramLayout" Target="../diagrams/layout3.xml"/><Relationship Id="rId6" Type="http://schemas.openxmlformats.org/officeDocument/2006/relationships/diagramData" Target="../diagrams/data3.xml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2" Type="http://schemas.openxmlformats.org/officeDocument/2006/relationships/notesSlide" Target="../notesSlides/notesSlide17.xml"/><Relationship Id="rId11" Type="http://schemas.openxmlformats.org/officeDocument/2006/relationships/slideLayout" Target="../slideLayouts/slideLayout2.xml"/><Relationship Id="rId10" Type="http://schemas.microsoft.com/office/2007/relationships/diagramDrawing" Target="../diagrams/drawing3.xml"/><Relationship Id="rId1" Type="http://schemas.openxmlformats.org/officeDocument/2006/relationships/diagramData" Target="../diagrams/data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191000" y="3810000"/>
            <a:ext cx="5029200" cy="830884"/>
          </a:xfrm>
        </p:spPr>
        <p:txBody>
          <a:bodyPr>
            <a:normAutofit/>
          </a:bodyPr>
          <a:lstStyle/>
          <a:p>
            <a:r>
              <a:rPr lang="en-US" sz="4000" dirty="0" err="1" smtClean="0"/>
              <a:t>Lập</a:t>
            </a:r>
            <a:r>
              <a:rPr lang="en-US" sz="4000" dirty="0" smtClean="0"/>
              <a:t> </a:t>
            </a:r>
            <a:r>
              <a:rPr lang="en-US" sz="4000" dirty="0" err="1" smtClean="0"/>
              <a:t>trình</a:t>
            </a:r>
            <a:r>
              <a:rPr lang="en-US" sz="4000" dirty="0" smtClean="0"/>
              <a:t> Java 1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91000" y="4724400"/>
            <a:ext cx="4953000" cy="990600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Bài</a:t>
            </a:r>
            <a:r>
              <a:rPr lang="en-US" sz="2400" dirty="0" smtClean="0"/>
              <a:t> 1: </a:t>
            </a:r>
            <a:r>
              <a:rPr lang="en-US" sz="2400" dirty="0" err="1" smtClean="0"/>
              <a:t>Làm</a:t>
            </a:r>
            <a:r>
              <a:rPr lang="en-US" sz="2400" dirty="0" smtClean="0"/>
              <a:t> </a:t>
            </a:r>
            <a:r>
              <a:rPr lang="en-US" sz="2400" dirty="0" err="1" smtClean="0"/>
              <a:t>quen</a:t>
            </a:r>
            <a:r>
              <a:rPr lang="en-US" sz="2400" dirty="0" smtClean="0"/>
              <a:t> </a:t>
            </a:r>
            <a:r>
              <a:rPr lang="en-US" sz="2400" dirty="0" err="1" smtClean="0"/>
              <a:t>với</a:t>
            </a:r>
            <a:r>
              <a:rPr lang="en-US" sz="2400" dirty="0" smtClean="0"/>
              <a:t> Java</a:t>
            </a:r>
            <a:r>
              <a:rPr lang="en-US" sz="2400" dirty="0"/>
              <a:t>, </a:t>
            </a:r>
            <a:r>
              <a:rPr lang="en-US" sz="2400" dirty="0" err="1"/>
              <a:t>Phần</a:t>
            </a:r>
            <a:r>
              <a:rPr lang="en-US" sz="2400" dirty="0"/>
              <a:t> </a:t>
            </a:r>
            <a:r>
              <a:rPr lang="en-US" sz="2400" dirty="0" smtClean="0"/>
              <a:t>1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295400" y="0"/>
            <a:ext cx="7848600" cy="83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74" name="AutoShape 2" descr="http://studio-creator.com/blog/public/html5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8676" name="AutoShape 4" descr="http://studio-creator.com/blog/public/html5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pic>
        <p:nvPicPr>
          <p:cNvPr id="5122" name="Picture 2" descr="http://tech.amikelive.com/wp-content/uploads/2010/04/java_on_fedora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514600"/>
            <a:ext cx="3600646" cy="3390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JDK – Java Development Kit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63550" indent="-463550">
              <a:lnSpc>
                <a:spcPct val="130000"/>
              </a:lnSpc>
            </a:pPr>
            <a:r>
              <a:rPr lang="en-US" dirty="0"/>
              <a:t>JDK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(</a:t>
            </a:r>
            <a:r>
              <a:rPr lang="en-US" dirty="0" err="1"/>
              <a:t>javac</a:t>
            </a:r>
            <a:r>
              <a:rPr lang="en-US" dirty="0"/>
              <a:t>, java)</a:t>
            </a:r>
            <a:endParaRPr lang="en-US" dirty="0"/>
          </a:p>
          <a:p>
            <a:pPr marL="463550" indent="-463550">
              <a:lnSpc>
                <a:spcPct val="130000"/>
              </a:lnSpc>
            </a:pP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JDK (path, </a:t>
            </a:r>
            <a:r>
              <a:rPr lang="en-US" dirty="0" err="1"/>
              <a:t>classpath</a:t>
            </a:r>
            <a:r>
              <a:rPr lang="en-US" dirty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288" y="1693057"/>
            <a:ext cx="4096512" cy="45885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693057"/>
            <a:ext cx="4096512" cy="45885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81000" y="1143001"/>
            <a:ext cx="350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PATH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118100" y="1143000"/>
            <a:ext cx="350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CLASSPATH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057400" y="198438"/>
            <a:ext cx="6629400" cy="487362"/>
          </a:xfrm>
        </p:spPr>
        <p:txBody>
          <a:bodyPr/>
          <a:lstStyle/>
          <a:p>
            <a:pPr lvl="0"/>
            <a:r>
              <a:rPr lang="en-US" dirty="0" err="1" smtClean="0">
                <a:ea typeface="Roboto" panose="02000000000000000000" charset="0"/>
              </a:rPr>
              <a:t>Thiết</a:t>
            </a:r>
            <a:r>
              <a:rPr lang="en-US" dirty="0" smtClean="0">
                <a:ea typeface="Roboto" panose="02000000000000000000" charset="0"/>
              </a:rPr>
              <a:t> </a:t>
            </a:r>
            <a:r>
              <a:rPr lang="en-US" dirty="0" err="1" smtClean="0">
                <a:ea typeface="Roboto" panose="02000000000000000000" charset="0"/>
              </a:rPr>
              <a:t>lập</a:t>
            </a:r>
            <a:r>
              <a:rPr lang="en-US" dirty="0" smtClean="0">
                <a:ea typeface="Roboto" panose="02000000000000000000" charset="0"/>
              </a:rPr>
              <a:t> </a:t>
            </a:r>
            <a:r>
              <a:rPr lang="en-US" dirty="0" err="1" smtClean="0">
                <a:ea typeface="Roboto" panose="02000000000000000000" charset="0"/>
              </a:rPr>
              <a:t>môi</a:t>
            </a:r>
            <a:r>
              <a:rPr lang="en-US" dirty="0" smtClean="0">
                <a:ea typeface="Roboto" panose="02000000000000000000" charset="0"/>
              </a:rPr>
              <a:t> </a:t>
            </a:r>
            <a:r>
              <a:rPr lang="en-US" dirty="0" err="1" smtClean="0">
                <a:ea typeface="Roboto" panose="02000000000000000000" charset="0"/>
              </a:rPr>
              <a:t>trường</a:t>
            </a:r>
            <a:r>
              <a:rPr lang="en-US" dirty="0" smtClean="0">
                <a:ea typeface="Roboto" panose="02000000000000000000" charset="0"/>
              </a:rPr>
              <a:t> Java </a:t>
            </a:r>
            <a:r>
              <a:rPr lang="en-US" dirty="0" err="1" smtClean="0">
                <a:ea typeface="Roboto" panose="02000000000000000000" charset="0"/>
              </a:rPr>
              <a:t>trên</a:t>
            </a:r>
            <a:r>
              <a:rPr lang="en-US" dirty="0" smtClean="0">
                <a:ea typeface="Roboto" panose="02000000000000000000" charset="0"/>
              </a:rPr>
              <a:t> Windows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0" y="1081445"/>
            <a:ext cx="2662717" cy="523220"/>
          </a:xfrm>
          <a:prstGeom prst="rect">
            <a:avLst/>
          </a:prstGeom>
          <a:solidFill>
            <a:srgbClr val="00FF99"/>
          </a:solidFill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2800" b="1" cap="none" spc="0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Xem</a:t>
            </a:r>
            <a:r>
              <a:rPr lang="en-US" sz="28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2800" b="1" cap="none" spc="0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casestudy</a:t>
            </a:r>
            <a:r>
              <a:rPr lang="en-US" sz="28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2</a:t>
            </a:r>
            <a:endParaRPr lang="en-US" sz="28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AutoShape 2" descr="http://studio-creator.com/blog/public/html5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8676" name="AutoShape 4" descr="http://studio-creator.com/blog/public/html5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pic>
        <p:nvPicPr>
          <p:cNvPr id="15364" name="Picture 4" descr="https://encrypted-tbn3.gstatic.com/images?q=tbn:ANd9GcQ4q4W7fiGz7roUTT-9zjlvQEa408jnLUXRy1cmcj-8ieYw-8LsJ3w22zOW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3602179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6" name="Picture 6" descr="https://encrypted-tbn2.gstatic.com/images?q=tbn:ANd9GcT42ILnVZYpNgbnBUEnT59Y0-ZdXw-X5N7hxVjUGF38nOlt6nsYszDVnNf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983193"/>
            <a:ext cx="3962399" cy="2198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200" dirty="0" err="1" smtClean="0"/>
              <a:t>Giới</a:t>
            </a:r>
            <a:r>
              <a:rPr lang="en-US" sz="3200" dirty="0" smtClean="0"/>
              <a:t> </a:t>
            </a:r>
            <a:r>
              <a:rPr lang="en-US" sz="3200" dirty="0" err="1" smtClean="0"/>
              <a:t>thiệu</a:t>
            </a:r>
            <a:r>
              <a:rPr lang="en-US" sz="3200" dirty="0" smtClean="0"/>
              <a:t> Java IDE</a:t>
            </a:r>
            <a:endParaRPr lang="en-US" sz="3200" dirty="0"/>
          </a:p>
        </p:txBody>
      </p:sp>
      <p:pic>
        <p:nvPicPr>
          <p:cNvPr id="15362" name="Picture 2" descr="https://encrypted-tbn1.gstatic.com/images?q=tbn:ANd9GcTj7MxT0Sg7IukZ0V8f5lJtaQqoXvimPpZh6BMnsVxPypmAbhR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4114800"/>
            <a:ext cx="23622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381000" y="914400"/>
            <a:ext cx="879907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800" dirty="0" err="1" smtClean="0"/>
              <a:t>Hỗ</a:t>
            </a:r>
            <a:r>
              <a:rPr lang="en-US" sz="2800" dirty="0" smtClean="0"/>
              <a:t> </a:t>
            </a:r>
            <a:r>
              <a:rPr lang="en-US" sz="2800" dirty="0" err="1" smtClean="0"/>
              <a:t>trợ</a:t>
            </a:r>
            <a:r>
              <a:rPr lang="en-US" sz="2800" dirty="0" smtClean="0"/>
              <a:t> </a:t>
            </a:r>
            <a:r>
              <a:rPr lang="en-US" sz="2800" dirty="0" err="1" smtClean="0"/>
              <a:t>việc</a:t>
            </a:r>
            <a:r>
              <a:rPr lang="en-US" sz="2800" dirty="0" smtClean="0"/>
              <a:t> </a:t>
            </a:r>
            <a:r>
              <a:rPr lang="en-US" sz="2800" dirty="0" err="1" smtClean="0"/>
              <a:t>phát</a:t>
            </a:r>
            <a:r>
              <a:rPr lang="en-US" sz="2800" dirty="0" smtClean="0"/>
              <a:t> </a:t>
            </a:r>
            <a:r>
              <a:rPr lang="en-US" sz="2800" dirty="0" err="1" smtClean="0"/>
              <a:t>triển</a:t>
            </a:r>
            <a:r>
              <a:rPr lang="en-US" sz="2800" dirty="0" smtClean="0"/>
              <a:t> </a:t>
            </a:r>
            <a:r>
              <a:rPr lang="en-US" sz="2800" dirty="0" err="1" smtClean="0"/>
              <a:t>và</a:t>
            </a:r>
            <a:r>
              <a:rPr lang="en-US" sz="2800" dirty="0" smtClean="0"/>
              <a:t> </a:t>
            </a:r>
            <a:r>
              <a:rPr lang="en-US" sz="2800" dirty="0" err="1" smtClean="0"/>
              <a:t>triển</a:t>
            </a:r>
            <a:r>
              <a:rPr lang="en-US" sz="2800" dirty="0" smtClean="0"/>
              <a:t> </a:t>
            </a:r>
            <a:r>
              <a:rPr lang="en-US" sz="2800" dirty="0" err="1" smtClean="0"/>
              <a:t>khai</a:t>
            </a:r>
            <a:r>
              <a:rPr lang="en-US" sz="2800" dirty="0" smtClean="0"/>
              <a:t> </a:t>
            </a:r>
            <a:r>
              <a:rPr lang="en-US" sz="2800" dirty="0" err="1" smtClean="0"/>
              <a:t>ứng</a:t>
            </a:r>
            <a:r>
              <a:rPr lang="en-US" sz="2800" dirty="0" smtClean="0"/>
              <a:t> </a:t>
            </a:r>
            <a:r>
              <a:rPr lang="en-US" sz="2800" dirty="0" err="1" smtClean="0"/>
              <a:t>dụng</a:t>
            </a:r>
            <a:r>
              <a:rPr lang="en-US" sz="2800" dirty="0" smtClean="0"/>
              <a:t> </a:t>
            </a:r>
            <a:r>
              <a:rPr lang="en-US" sz="2800" dirty="0" err="1" smtClean="0"/>
              <a:t>dễ</a:t>
            </a:r>
            <a:r>
              <a:rPr lang="en-US" sz="2800" dirty="0" smtClean="0"/>
              <a:t> </a:t>
            </a:r>
            <a:r>
              <a:rPr lang="en-US" sz="2800" dirty="0" err="1" smtClean="0"/>
              <a:t>dàng</a:t>
            </a:r>
            <a:r>
              <a:rPr lang="en-US" sz="2800" dirty="0" smtClean="0"/>
              <a:t> </a:t>
            </a:r>
            <a:r>
              <a:rPr lang="en-US" sz="2800" dirty="0" err="1" smtClean="0"/>
              <a:t>hơn</a:t>
            </a:r>
            <a:endParaRPr lang="en-US" sz="2800" dirty="0"/>
          </a:p>
        </p:txBody>
      </p:sp>
      <p:sp>
        <p:nvSpPr>
          <p:cNvPr id="9" name="Rectangle 8"/>
          <p:cNvSpPr/>
          <p:nvPr/>
        </p:nvSpPr>
        <p:spPr>
          <a:xfrm>
            <a:off x="609600" y="5953780"/>
            <a:ext cx="2662717" cy="523220"/>
          </a:xfrm>
          <a:prstGeom prst="rect">
            <a:avLst/>
          </a:prstGeom>
          <a:solidFill>
            <a:srgbClr val="00FF99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Xem</a:t>
            </a:r>
            <a:r>
              <a:rPr lang="en-US" sz="28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800" b="1" cap="none" spc="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casestudy</a:t>
            </a:r>
            <a:r>
              <a:rPr lang="en-US" sz="28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3</a:t>
            </a:r>
            <a:endParaRPr lang="en-US" sz="28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</a:t>
            </a:r>
            <a:r>
              <a:rPr lang="en-US" smtClean="0"/>
              <a:t>1 - phần 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63550" indent="-463550">
              <a:lnSpc>
                <a:spcPct val="130000"/>
              </a:lnSpc>
            </a:pPr>
            <a:r>
              <a:rPr lang="en-US" dirty="0"/>
              <a:t>Lab 1 – </a:t>
            </a:r>
            <a:r>
              <a:rPr lang="en-US" dirty="0" err="1"/>
              <a:t>bài</a:t>
            </a:r>
            <a:r>
              <a:rPr lang="en-US" dirty="0"/>
              <a:t> 1</a:t>
            </a:r>
            <a:endParaRPr lang="en-US" dirty="0"/>
          </a:p>
          <a:p>
            <a:pPr marL="463550" indent="-463550">
              <a:lnSpc>
                <a:spcPct val="130000"/>
              </a:lnSpc>
            </a:pPr>
            <a:r>
              <a:rPr lang="en-US" dirty="0"/>
              <a:t>Lab 1 – </a:t>
            </a:r>
            <a:r>
              <a:rPr lang="en-US" dirty="0" err="1"/>
              <a:t>bài</a:t>
            </a:r>
            <a:r>
              <a:rPr lang="en-US" dirty="0"/>
              <a:t> 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191000" y="3810000"/>
            <a:ext cx="5029200" cy="830884"/>
          </a:xfrm>
        </p:spPr>
        <p:txBody>
          <a:bodyPr>
            <a:normAutofit/>
          </a:bodyPr>
          <a:lstStyle/>
          <a:p>
            <a:r>
              <a:rPr lang="en-US" sz="4000" dirty="0" err="1" smtClean="0"/>
              <a:t>Lập</a:t>
            </a:r>
            <a:r>
              <a:rPr lang="en-US" sz="4000" dirty="0" smtClean="0"/>
              <a:t> </a:t>
            </a:r>
            <a:r>
              <a:rPr lang="en-US" sz="4000" dirty="0" err="1" smtClean="0"/>
              <a:t>trình</a:t>
            </a:r>
            <a:r>
              <a:rPr lang="en-US" sz="4000" dirty="0" smtClean="0"/>
              <a:t> Java 1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91000" y="4724400"/>
            <a:ext cx="5029200" cy="990600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Bài</a:t>
            </a:r>
            <a:r>
              <a:rPr lang="en-US" sz="2400" dirty="0" smtClean="0"/>
              <a:t> 1: </a:t>
            </a:r>
            <a:r>
              <a:rPr lang="en-US" sz="2400" dirty="0" err="1" smtClean="0"/>
              <a:t>Làm</a:t>
            </a:r>
            <a:r>
              <a:rPr lang="en-US" sz="2400" dirty="0" smtClean="0"/>
              <a:t> </a:t>
            </a:r>
            <a:r>
              <a:rPr lang="en-US" sz="2400" dirty="0" err="1" smtClean="0"/>
              <a:t>quen</a:t>
            </a:r>
            <a:r>
              <a:rPr lang="en-US" sz="2400" dirty="0" smtClean="0"/>
              <a:t> </a:t>
            </a:r>
            <a:r>
              <a:rPr lang="en-US" sz="2400" dirty="0" err="1" smtClean="0"/>
              <a:t>với</a:t>
            </a:r>
            <a:r>
              <a:rPr lang="en-US" sz="2400" dirty="0" smtClean="0"/>
              <a:t> </a:t>
            </a:r>
            <a:r>
              <a:rPr lang="en-US" sz="2400" dirty="0"/>
              <a:t>Java, </a:t>
            </a:r>
            <a:r>
              <a:rPr lang="en-US" sz="2400" dirty="0" err="1"/>
              <a:t>Phần</a:t>
            </a:r>
            <a:r>
              <a:rPr lang="en-US" sz="2400" dirty="0"/>
              <a:t> </a:t>
            </a:r>
            <a:r>
              <a:rPr lang="en-US" sz="2400" dirty="0" smtClean="0"/>
              <a:t>2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 smtClean="0"/>
              <a:t>Khái</a:t>
            </a:r>
            <a:r>
              <a:rPr lang="en-US" sz="3200" dirty="0" smtClean="0"/>
              <a:t> </a:t>
            </a:r>
            <a:r>
              <a:rPr lang="en-US" sz="3200" dirty="0" err="1" smtClean="0"/>
              <a:t>niệm</a:t>
            </a:r>
            <a:r>
              <a:rPr lang="en-US" sz="3200" dirty="0" smtClean="0"/>
              <a:t> </a:t>
            </a:r>
            <a:r>
              <a:rPr lang="en-US" sz="3200" dirty="0" err="1" smtClean="0"/>
              <a:t>biến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37588"/>
            <a:ext cx="8229600" cy="2668012"/>
          </a:xfrm>
        </p:spPr>
        <p:txBody>
          <a:bodyPr>
            <a:normAutofit lnSpcReduction="10000"/>
          </a:bodyPr>
          <a:lstStyle/>
          <a:p>
            <a:pPr marL="463550" indent="-463550"/>
            <a:r>
              <a:rPr lang="en-US" dirty="0" err="1" smtClean="0"/>
              <a:t>Đoạn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gán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5 </a:t>
            </a:r>
            <a:r>
              <a:rPr lang="en-US" dirty="0" err="1" smtClean="0"/>
              <a:t>cho</a:t>
            </a:r>
            <a:r>
              <a:rPr lang="en-US" dirty="0" smtClean="0"/>
              <a:t> a, 7 </a:t>
            </a:r>
            <a:r>
              <a:rPr lang="en-US" dirty="0" err="1" smtClean="0"/>
              <a:t>cho</a:t>
            </a:r>
            <a:r>
              <a:rPr lang="en-US" dirty="0" smtClean="0"/>
              <a:t> b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tổng</a:t>
            </a:r>
            <a:r>
              <a:rPr lang="en-US" dirty="0" smtClean="0"/>
              <a:t> a + b </a:t>
            </a:r>
            <a:r>
              <a:rPr lang="en-US" dirty="0" err="1" smtClean="0"/>
              <a:t>cho</a:t>
            </a:r>
            <a:r>
              <a:rPr lang="en-US" dirty="0" smtClean="0"/>
              <a:t> c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endParaRPr lang="en-US" dirty="0" smtClean="0"/>
          </a:p>
          <a:p>
            <a:pPr marL="463550" indent="-463550"/>
            <a:r>
              <a:rPr lang="en-US" dirty="0"/>
              <a:t>a</a:t>
            </a:r>
            <a:r>
              <a:rPr lang="en-US" dirty="0" smtClean="0"/>
              <a:t>, b </a:t>
            </a:r>
            <a:r>
              <a:rPr lang="en-US" dirty="0" err="1" smtClean="0"/>
              <a:t>và</a:t>
            </a:r>
            <a:r>
              <a:rPr lang="en-US" dirty="0" smtClean="0"/>
              <a:t> c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endParaRPr lang="en-US" dirty="0" smtClean="0"/>
          </a:p>
          <a:p>
            <a:pPr marL="805180" lvl="1" indent="-347980"/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nắm</a:t>
            </a:r>
            <a:r>
              <a:rPr lang="en-US" dirty="0"/>
              <a:t> </a:t>
            </a:r>
            <a:r>
              <a:rPr lang="en-US" dirty="0" err="1"/>
              <a:t>giữ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 smtClean="0"/>
              <a:t>thức</a:t>
            </a:r>
            <a:endParaRPr lang="en-US" dirty="0"/>
          </a:p>
          <a:p>
            <a:pPr marL="805180" lvl="1" indent="-347980"/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riêng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990600"/>
            <a:ext cx="5212068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public class </a:t>
            </a:r>
            <a:r>
              <a:rPr lang="en-US" sz="2400" dirty="0" err="1" smtClean="0"/>
              <a:t>MyClass</a:t>
            </a:r>
            <a:r>
              <a:rPr lang="en-US" sz="2400" dirty="0" smtClean="0"/>
              <a:t>{</a:t>
            </a:r>
            <a:endParaRPr lang="en-US" sz="2400" dirty="0" smtClean="0"/>
          </a:p>
          <a:p>
            <a:pPr lvl="1"/>
            <a:r>
              <a:rPr lang="en-US" sz="2400" dirty="0" smtClean="0"/>
              <a:t>public static void main(String[] </a:t>
            </a:r>
            <a:r>
              <a:rPr lang="en-US" sz="2400" dirty="0" err="1" smtClean="0"/>
              <a:t>args</a:t>
            </a:r>
            <a:r>
              <a:rPr lang="en-US" sz="2400" dirty="0" smtClean="0"/>
              <a:t>){</a:t>
            </a:r>
            <a:endParaRPr lang="en-US" sz="2400" dirty="0" smtClean="0"/>
          </a:p>
          <a:p>
            <a:pPr lvl="2"/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FF5A33"/>
                </a:solidFill>
              </a:rPr>
              <a:t>a</a:t>
            </a:r>
            <a:r>
              <a:rPr lang="en-US" sz="2400" dirty="0" smtClean="0"/>
              <a:t> = 5;</a:t>
            </a:r>
            <a:endParaRPr lang="en-US" sz="2400" dirty="0" smtClean="0"/>
          </a:p>
          <a:p>
            <a:pPr lvl="2"/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FF5A33"/>
                </a:solidFill>
              </a:rPr>
              <a:t>b</a:t>
            </a:r>
            <a:r>
              <a:rPr lang="en-US" sz="2400" dirty="0" smtClean="0"/>
              <a:t> = 7;</a:t>
            </a:r>
            <a:endParaRPr lang="en-US" sz="2400" dirty="0" smtClean="0"/>
          </a:p>
          <a:p>
            <a:pPr lvl="2"/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FF5A33"/>
                </a:solidFill>
              </a:rPr>
              <a:t>c</a:t>
            </a:r>
            <a:r>
              <a:rPr lang="en-US" sz="2400" dirty="0" smtClean="0"/>
              <a:t> = a + b;</a:t>
            </a:r>
            <a:endParaRPr lang="en-US" sz="2400" dirty="0" smtClean="0"/>
          </a:p>
          <a:p>
            <a:pPr lvl="2"/>
            <a:r>
              <a:rPr lang="en-US" sz="2400" dirty="0" err="1" smtClean="0"/>
              <a:t>System.out.println</a:t>
            </a:r>
            <a:r>
              <a:rPr lang="en-US" sz="2400" dirty="0" smtClean="0"/>
              <a:t>(“</a:t>
            </a:r>
            <a:r>
              <a:rPr lang="en-US" sz="2400" dirty="0" err="1" smtClean="0"/>
              <a:t>Tổng</a:t>
            </a:r>
            <a:r>
              <a:rPr lang="en-US" sz="2400" dirty="0" smtClean="0"/>
              <a:t>:  ” + c);</a:t>
            </a:r>
            <a:endParaRPr lang="en-US" sz="2400" dirty="0" smtClean="0"/>
          </a:p>
          <a:p>
            <a:pPr lvl="1"/>
            <a:r>
              <a:rPr lang="en-US" sz="2400" dirty="0" smtClean="0"/>
              <a:t>}</a:t>
            </a:r>
            <a:endParaRPr lang="en-US" sz="2400" dirty="0" smtClean="0"/>
          </a:p>
          <a:p>
            <a:r>
              <a:rPr lang="en-US" sz="2400" dirty="0" smtClean="0"/>
              <a:t>}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 smtClean="0"/>
              <a:t>Khái</a:t>
            </a:r>
            <a:r>
              <a:rPr lang="en-US" sz="3200" dirty="0" smtClean="0"/>
              <a:t> </a:t>
            </a:r>
            <a:r>
              <a:rPr lang="en-US" sz="3200" dirty="0" err="1" smtClean="0"/>
              <a:t>niệm</a:t>
            </a:r>
            <a:r>
              <a:rPr lang="en-US" sz="3200" dirty="0" smtClean="0"/>
              <a:t> </a:t>
            </a:r>
            <a:r>
              <a:rPr lang="en-US" sz="3200" dirty="0" err="1" smtClean="0"/>
              <a:t>biến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3276600"/>
            <a:ext cx="4191000" cy="2743200"/>
          </a:xfrm>
        </p:spPr>
        <p:txBody>
          <a:bodyPr>
            <a:normAutofit/>
          </a:bodyPr>
          <a:lstStyle/>
          <a:p>
            <a:pPr marL="463550" indent="-463550"/>
            <a:r>
              <a:rPr lang="en-US" dirty="0" err="1" smtClean="0"/>
              <a:t>int</a:t>
            </a:r>
            <a:r>
              <a:rPr lang="en-US" dirty="0" smtClean="0"/>
              <a:t>: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endParaRPr lang="en-US" dirty="0" smtClean="0"/>
          </a:p>
          <a:p>
            <a:pPr marL="463550" indent="-463550"/>
            <a:r>
              <a:rPr lang="en-US" dirty="0" smtClean="0"/>
              <a:t>double :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endParaRPr lang="en-US" dirty="0" smtClean="0"/>
          </a:p>
          <a:p>
            <a:pPr marL="463550" indent="-463550"/>
            <a:r>
              <a:rPr lang="en-US" dirty="0" smtClean="0"/>
              <a:t>String: </a:t>
            </a:r>
            <a:r>
              <a:rPr lang="en-US" dirty="0" err="1" smtClean="0"/>
              <a:t>Chuỗi</a:t>
            </a:r>
            <a:endParaRPr lang="en-US" dirty="0" smtClean="0"/>
          </a:p>
          <a:p>
            <a:pPr marL="463550" indent="-463550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667000" y="990600"/>
            <a:ext cx="2526654" cy="9233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spc="50" dirty="0" err="1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</a:t>
            </a:r>
            <a:r>
              <a:rPr lang="en-US" sz="5400" b="1" cap="none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nt</a:t>
            </a:r>
            <a:r>
              <a:rPr lang="en-US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a = 5</a:t>
            </a:r>
            <a:endParaRPr lang="en-US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3400" y="2362200"/>
            <a:ext cx="2068002" cy="5847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32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a</a:t>
            </a:r>
            <a:r>
              <a:rPr lang="en-US" sz="32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: </a:t>
            </a:r>
            <a:r>
              <a:rPr lang="en-US" sz="3200" b="1" cap="none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tên</a:t>
            </a:r>
            <a:r>
              <a:rPr lang="en-US" sz="32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en-US" sz="3200" b="1" cap="none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biến</a:t>
            </a:r>
            <a:endParaRPr lang="en-US" sz="32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0" name="Content Placeholder 2"/>
          <p:cNvSpPr txBox="1"/>
          <p:nvPr/>
        </p:nvSpPr>
        <p:spPr>
          <a:xfrm>
            <a:off x="457200" y="3276600"/>
            <a:ext cx="3657600" cy="2743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FF5A33"/>
              </a:buClr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FF5A33"/>
              </a:buClr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FF5A33"/>
              </a:buClr>
              <a:buFont typeface="Wingdings" panose="05000000000000000000" pitchFamily="2" charset="2"/>
              <a:buChar char="Ø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FF5A33"/>
              </a:buClr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FF5A33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3550" indent="-463550"/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nắm</a:t>
            </a:r>
            <a:r>
              <a:rPr lang="en-US" dirty="0" smtClean="0"/>
              <a:t> </a:t>
            </a:r>
            <a:r>
              <a:rPr lang="en-US" dirty="0" err="1" smtClean="0"/>
              <a:t>giữ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/>
              <a:t> </a:t>
            </a:r>
            <a:r>
              <a:rPr lang="en-US" sz="2400" i="1" dirty="0" smtClean="0">
                <a:solidFill>
                  <a:srgbClr val="FF3300"/>
                </a:solidFill>
              </a:rPr>
              <a:t>(</a:t>
            </a:r>
            <a:r>
              <a:rPr lang="en-US" sz="2400" i="1" dirty="0" err="1" smtClean="0">
                <a:solidFill>
                  <a:srgbClr val="FF3300"/>
                </a:solidFill>
              </a:rPr>
              <a:t>biến</a:t>
            </a:r>
            <a:r>
              <a:rPr lang="en-US" sz="2400" i="1" dirty="0" smtClean="0">
                <a:solidFill>
                  <a:srgbClr val="FF3300"/>
                </a:solidFill>
              </a:rPr>
              <a:t> a </a:t>
            </a:r>
            <a:r>
              <a:rPr lang="en-US" sz="2400" i="1" dirty="0" err="1" smtClean="0">
                <a:solidFill>
                  <a:srgbClr val="FF3300"/>
                </a:solidFill>
              </a:rPr>
              <a:t>nắm</a:t>
            </a:r>
            <a:r>
              <a:rPr lang="en-US" sz="2400" i="1" dirty="0" smtClean="0">
                <a:solidFill>
                  <a:srgbClr val="FF3300"/>
                </a:solidFill>
              </a:rPr>
              <a:t> </a:t>
            </a:r>
            <a:r>
              <a:rPr lang="en-US" sz="2400" i="1" dirty="0" err="1" smtClean="0">
                <a:solidFill>
                  <a:srgbClr val="FF3300"/>
                </a:solidFill>
              </a:rPr>
              <a:t>giữ</a:t>
            </a:r>
            <a:r>
              <a:rPr lang="en-US" sz="2400" i="1" dirty="0" smtClean="0">
                <a:solidFill>
                  <a:srgbClr val="FF3300"/>
                </a:solidFill>
              </a:rPr>
              <a:t> </a:t>
            </a:r>
            <a:r>
              <a:rPr lang="en-US" sz="2400" i="1" dirty="0" err="1" smtClean="0">
                <a:solidFill>
                  <a:srgbClr val="FF3300"/>
                </a:solidFill>
              </a:rPr>
              <a:t>số</a:t>
            </a:r>
            <a:r>
              <a:rPr lang="en-US" sz="2400" i="1" dirty="0" smtClean="0">
                <a:solidFill>
                  <a:srgbClr val="FF3300"/>
                </a:solidFill>
              </a:rPr>
              <a:t> 5)</a:t>
            </a:r>
            <a:endParaRPr lang="en-US" sz="2400" i="1" dirty="0" smtClean="0">
              <a:solidFill>
                <a:srgbClr val="FF3300"/>
              </a:solidFill>
            </a:endParaRPr>
          </a:p>
          <a:p>
            <a:endParaRPr lang="en-US" dirty="0" smtClean="0"/>
          </a:p>
          <a:p>
            <a:endParaRPr lang="en-US" dirty="0"/>
          </a:p>
        </p:txBody>
      </p:sp>
      <p:cxnSp>
        <p:nvCxnSpPr>
          <p:cNvPr id="12" name="Elbow Connector 11"/>
          <p:cNvCxnSpPr>
            <a:stCxn id="4" idx="1"/>
            <a:endCxn id="5" idx="0"/>
          </p:cNvCxnSpPr>
          <p:nvPr/>
        </p:nvCxnSpPr>
        <p:spPr>
          <a:xfrm rot="10800000" flipV="1">
            <a:off x="1567402" y="1452264"/>
            <a:ext cx="1099599" cy="90993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328173" y="192055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Nắm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940265" y="1452265"/>
            <a:ext cx="2984535" cy="1503640"/>
            <a:chOff x="4940265" y="1452265"/>
            <a:chExt cx="2984535" cy="1503640"/>
          </a:xfrm>
        </p:grpSpPr>
        <p:sp>
          <p:nvSpPr>
            <p:cNvPr id="6" name="Rectangle 5"/>
            <p:cNvSpPr/>
            <p:nvPr/>
          </p:nvSpPr>
          <p:spPr>
            <a:xfrm>
              <a:off x="4940265" y="2371130"/>
              <a:ext cx="2984535" cy="5847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lIns="91440" tIns="45720" rIns="91440" bIns="4572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r>
                <a:rPr lang="en-US" sz="3200" b="1" spc="50" dirty="0" err="1" smtClean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</a:rPr>
                <a:t>int</a:t>
              </a:r>
              <a:r>
                <a:rPr lang="en-US" sz="3200" b="1" cap="none" spc="50" dirty="0" smtClean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</a:rPr>
                <a:t>: </a:t>
              </a:r>
              <a:r>
                <a:rPr lang="en-US" sz="3200" b="1" cap="none" spc="50" dirty="0" err="1" smtClean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</a:rPr>
                <a:t>kiểu</a:t>
              </a:r>
              <a:r>
                <a:rPr lang="en-US" sz="3200" b="1" cap="none" spc="50" dirty="0" smtClean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</a:rPr>
                <a:t> </a:t>
              </a:r>
              <a:r>
                <a:rPr lang="en-US" sz="3200" b="1" cap="none" spc="50" dirty="0" err="1" smtClean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</a:rPr>
                <a:t>dữ</a:t>
              </a:r>
              <a:r>
                <a:rPr lang="en-US" sz="3200" b="1" cap="none" spc="50" dirty="0" smtClean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</a:rPr>
                <a:t> </a:t>
              </a:r>
              <a:r>
                <a:rPr lang="en-US" sz="3200" b="1" cap="none" spc="50" dirty="0" err="1" smtClean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</a:rPr>
                <a:t>liệu</a:t>
              </a:r>
              <a:endParaRPr lang="en-US" sz="3200" b="1" cap="none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endParaRPr>
            </a:p>
          </p:txBody>
        </p:sp>
        <p:cxnSp>
          <p:nvCxnSpPr>
            <p:cNvPr id="14" name="Elbow Connector 13"/>
            <p:cNvCxnSpPr>
              <a:stCxn id="4" idx="3"/>
              <a:endCxn id="6" idx="0"/>
            </p:cNvCxnSpPr>
            <p:nvPr/>
          </p:nvCxnSpPr>
          <p:spPr>
            <a:xfrm>
              <a:off x="5193654" y="1452265"/>
              <a:ext cx="1238879" cy="918865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199086" y="1930528"/>
              <a:ext cx="12779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Loại</a:t>
              </a:r>
              <a:r>
                <a:rPr lang="en-US" dirty="0" smtClean="0"/>
                <a:t> </a:t>
              </a:r>
              <a:r>
                <a:rPr lang="en-US" dirty="0" err="1" smtClean="0"/>
                <a:t>dữ</a:t>
              </a:r>
              <a:r>
                <a:rPr lang="en-US" dirty="0" smtClean="0"/>
                <a:t> </a:t>
              </a:r>
              <a:r>
                <a:rPr lang="en-US" dirty="0" err="1" smtClean="0"/>
                <a:t>liệu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10" grpId="0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 smtClean="0"/>
              <a:t>Khai</a:t>
            </a:r>
            <a:r>
              <a:rPr lang="en-US" sz="3200" dirty="0" smtClean="0"/>
              <a:t> </a:t>
            </a:r>
            <a:r>
              <a:rPr lang="en-US" sz="3200" dirty="0" err="1" smtClean="0"/>
              <a:t>báo</a:t>
            </a:r>
            <a:r>
              <a:rPr lang="en-US" sz="3200" dirty="0" smtClean="0"/>
              <a:t> </a:t>
            </a:r>
            <a:r>
              <a:rPr lang="en-US" sz="3200" dirty="0" err="1" smtClean="0"/>
              <a:t>biến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3550" indent="-463550">
              <a:lnSpc>
                <a:spcPct val="130000"/>
              </a:lnSpc>
            </a:pPr>
            <a:r>
              <a:rPr lang="en-US" dirty="0" err="1"/>
              <a:t>Cú</a:t>
            </a:r>
            <a:r>
              <a:rPr lang="en-US" dirty="0"/>
              <a:t> </a:t>
            </a:r>
            <a:r>
              <a:rPr lang="en-US" dirty="0" err="1"/>
              <a:t>pháp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>
                <a:solidFill>
                  <a:srgbClr val="FF3300"/>
                </a:solidFill>
              </a:rPr>
              <a:t>&lt;</a:t>
            </a:r>
            <a:r>
              <a:rPr lang="en-US" dirty="0" err="1" smtClean="0">
                <a:solidFill>
                  <a:srgbClr val="FF3300"/>
                </a:solidFill>
              </a:rPr>
              <a:t>kiểu</a:t>
            </a:r>
            <a:r>
              <a:rPr lang="en-US" dirty="0" smtClean="0">
                <a:solidFill>
                  <a:srgbClr val="FF3300"/>
                </a:solidFill>
              </a:rPr>
              <a:t> </a:t>
            </a:r>
            <a:r>
              <a:rPr lang="en-US" dirty="0" err="1" smtClean="0">
                <a:solidFill>
                  <a:srgbClr val="FF3300"/>
                </a:solidFill>
              </a:rPr>
              <a:t>dữ</a:t>
            </a:r>
            <a:r>
              <a:rPr lang="en-US" dirty="0" smtClean="0">
                <a:solidFill>
                  <a:srgbClr val="FF3300"/>
                </a:solidFill>
              </a:rPr>
              <a:t> </a:t>
            </a:r>
            <a:r>
              <a:rPr lang="en-US" dirty="0" err="1" smtClean="0">
                <a:solidFill>
                  <a:srgbClr val="FF3300"/>
                </a:solidFill>
              </a:rPr>
              <a:t>liệu</a:t>
            </a:r>
            <a:r>
              <a:rPr lang="en-US" dirty="0" smtClean="0">
                <a:solidFill>
                  <a:srgbClr val="FF3300"/>
                </a:solidFill>
              </a:rPr>
              <a:t>&gt; </a:t>
            </a:r>
            <a:r>
              <a:rPr lang="en-US" dirty="0" smtClean="0">
                <a:solidFill>
                  <a:srgbClr val="0000FF"/>
                </a:solidFill>
              </a:rPr>
              <a:t>&lt;</a:t>
            </a:r>
            <a:r>
              <a:rPr lang="en-US" dirty="0" err="1" smtClean="0">
                <a:solidFill>
                  <a:srgbClr val="0000FF"/>
                </a:solidFill>
              </a:rPr>
              <a:t>tên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biến</a:t>
            </a:r>
            <a:r>
              <a:rPr lang="en-US" dirty="0" smtClean="0">
                <a:solidFill>
                  <a:srgbClr val="0000FF"/>
                </a:solidFill>
              </a:rPr>
              <a:t>&gt; </a:t>
            </a:r>
            <a:r>
              <a:rPr lang="en-US" dirty="0" smtClean="0">
                <a:solidFill>
                  <a:srgbClr val="002060"/>
                </a:solidFill>
              </a:rPr>
              <a:t>[=</a:t>
            </a:r>
            <a:r>
              <a:rPr lang="en-US" dirty="0" err="1" smtClean="0">
                <a:solidFill>
                  <a:srgbClr val="002060"/>
                </a:solidFill>
              </a:rPr>
              <a:t>giá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trị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khởi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đầu</a:t>
            </a:r>
            <a:r>
              <a:rPr lang="en-US" dirty="0" smtClean="0">
                <a:solidFill>
                  <a:srgbClr val="002060"/>
                </a:solidFill>
              </a:rPr>
              <a:t>]</a:t>
            </a:r>
            <a:r>
              <a:rPr lang="en-US" dirty="0" smtClean="0"/>
              <a:t>;</a:t>
            </a:r>
            <a:endParaRPr lang="en-US" dirty="0" smtClean="0"/>
          </a:p>
          <a:p>
            <a:pPr marL="463550" indent="-463550">
              <a:lnSpc>
                <a:spcPct val="130000"/>
              </a:lnSpc>
            </a:pP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</a:t>
            </a:r>
            <a:endParaRPr lang="en-US" dirty="0"/>
          </a:p>
          <a:p>
            <a:pPr marL="457200" lvl="1" indent="0">
              <a:buNone/>
            </a:pPr>
            <a:r>
              <a:rPr lang="en-US" dirty="0" err="1">
                <a:solidFill>
                  <a:srgbClr val="FF0000"/>
                </a:solidFill>
              </a:rPr>
              <a:t>i</a:t>
            </a:r>
            <a:r>
              <a:rPr lang="en-US" dirty="0" err="1" smtClean="0">
                <a:solidFill>
                  <a:srgbClr val="FF0000"/>
                </a:solidFill>
              </a:rPr>
              <a:t>nt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0000FF"/>
                </a:solidFill>
              </a:rPr>
              <a:t>a</a:t>
            </a:r>
            <a:r>
              <a:rPr lang="en-US" dirty="0" smtClean="0"/>
              <a:t>; </a:t>
            </a:r>
            <a:r>
              <a:rPr lang="en-US" dirty="0" smtClean="0">
                <a:solidFill>
                  <a:srgbClr val="00B050"/>
                </a:solidFill>
              </a:rPr>
              <a:t>// </a:t>
            </a:r>
            <a:r>
              <a:rPr lang="en-US" dirty="0" err="1" smtClean="0">
                <a:solidFill>
                  <a:srgbClr val="00B050"/>
                </a:solidFill>
              </a:rPr>
              <a:t>khai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báo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biến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không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khởi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đầu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giá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trị</a:t>
            </a:r>
            <a:endParaRPr lang="en-US" dirty="0" smtClean="0">
              <a:solidFill>
                <a:srgbClr val="00B050"/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d</a:t>
            </a:r>
            <a:r>
              <a:rPr lang="en-US" dirty="0" smtClean="0">
                <a:solidFill>
                  <a:srgbClr val="FF0000"/>
                </a:solidFill>
              </a:rPr>
              <a:t>ouble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00FF"/>
                </a:solidFill>
              </a:rPr>
              <a:t>b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2060"/>
                </a:solidFill>
              </a:rPr>
              <a:t>= 5</a:t>
            </a:r>
            <a:r>
              <a:rPr lang="en-US" dirty="0" smtClean="0"/>
              <a:t>; </a:t>
            </a:r>
            <a:r>
              <a:rPr lang="en-US" dirty="0">
                <a:solidFill>
                  <a:srgbClr val="00B050"/>
                </a:solidFill>
              </a:rPr>
              <a:t>// </a:t>
            </a:r>
            <a:r>
              <a:rPr lang="en-US" dirty="0" err="1">
                <a:solidFill>
                  <a:srgbClr val="00B050"/>
                </a:solidFill>
              </a:rPr>
              <a:t>khai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báo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biến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có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khởi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đầu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giá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trị</a:t>
            </a:r>
            <a:endParaRPr lang="en-US" dirty="0">
              <a:solidFill>
                <a:srgbClr val="00B050"/>
              </a:solidFill>
            </a:endParaRPr>
          </a:p>
          <a:p>
            <a:pPr marL="463550" indent="-463550">
              <a:lnSpc>
                <a:spcPct val="130000"/>
              </a:lnSpc>
            </a:pP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kiểu</a:t>
            </a:r>
            <a:endParaRPr lang="en-US" dirty="0"/>
          </a:p>
          <a:p>
            <a:pPr marL="457200" lvl="1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a, b=5, c;</a:t>
            </a:r>
            <a:endParaRPr lang="en-US" dirty="0" smtClean="0"/>
          </a:p>
          <a:p>
            <a:pPr marL="463550" indent="-463550">
              <a:lnSpc>
                <a:spcPct val="130000"/>
              </a:lnSpc>
            </a:pPr>
            <a:r>
              <a:rPr lang="en-US" dirty="0" err="1"/>
              <a:t>Gán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biến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c = 9;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a = 15;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600200" y="4800600"/>
            <a:ext cx="34590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Khai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báo</a:t>
            </a:r>
            <a:r>
              <a:rPr lang="en-US" dirty="0" smtClean="0">
                <a:solidFill>
                  <a:schemeClr val="bg1"/>
                </a:solidFill>
              </a:rPr>
              <a:t> 2 </a:t>
            </a:r>
            <a:r>
              <a:rPr lang="en-US" dirty="0" err="1" smtClean="0">
                <a:solidFill>
                  <a:schemeClr val="bg1"/>
                </a:solidFill>
              </a:rPr>
              <a:t>biến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số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nguyên</a:t>
            </a:r>
            <a:r>
              <a:rPr lang="en-US" dirty="0" smtClean="0">
                <a:solidFill>
                  <a:schemeClr val="bg1"/>
                </a:solidFill>
              </a:rPr>
              <a:t> a, b </a:t>
            </a:r>
            <a:r>
              <a:rPr lang="en-US" dirty="0" err="1" smtClean="0">
                <a:solidFill>
                  <a:schemeClr val="bg1"/>
                </a:solidFill>
              </a:rPr>
              <a:t>và</a:t>
            </a:r>
            <a:r>
              <a:rPr lang="en-US" dirty="0" smtClean="0">
                <a:solidFill>
                  <a:schemeClr val="bg1"/>
                </a:solidFill>
              </a:rPr>
              <a:t> c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Thực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hiện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phép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cộng</a:t>
            </a:r>
            <a:r>
              <a:rPr lang="en-US" dirty="0" smtClean="0">
                <a:solidFill>
                  <a:schemeClr val="bg1"/>
                </a:solidFill>
              </a:rPr>
              <a:t> a </a:t>
            </a:r>
            <a:r>
              <a:rPr lang="en-US" dirty="0" err="1" smtClean="0">
                <a:solidFill>
                  <a:schemeClr val="bg1"/>
                </a:solidFill>
              </a:rPr>
              <a:t>và</a:t>
            </a:r>
            <a:r>
              <a:rPr lang="en-US" dirty="0" smtClean="0">
                <a:solidFill>
                  <a:schemeClr val="bg1"/>
                </a:solidFill>
              </a:rPr>
              <a:t> b </a:t>
            </a:r>
            <a:r>
              <a:rPr lang="en-US" dirty="0" err="1" smtClean="0">
                <a:solidFill>
                  <a:schemeClr val="bg1"/>
                </a:solidFill>
              </a:rPr>
              <a:t>được</a:t>
            </a:r>
            <a:r>
              <a:rPr lang="en-US" dirty="0" smtClean="0">
                <a:solidFill>
                  <a:schemeClr val="bg1"/>
                </a:solidFill>
              </a:rPr>
              <a:t> c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Xuất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kết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quả</a:t>
            </a:r>
            <a:r>
              <a:rPr lang="en-US" dirty="0" smtClean="0">
                <a:solidFill>
                  <a:schemeClr val="bg1"/>
                </a:solidFill>
              </a:rPr>
              <a:t> c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AutoShape 2" descr="http://studio-creator.com/blog/public/html5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8676" name="AutoShape 4" descr="http://studio-creator.com/blog/public/html5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mtClean="0"/>
              <a:t>Đặt tên biến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1600200"/>
          </a:xfrm>
        </p:spPr>
        <p:txBody>
          <a:bodyPr>
            <a:normAutofit/>
          </a:bodyPr>
          <a:lstStyle/>
          <a:p>
            <a:pPr marL="463550" indent="-463550"/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00FF"/>
                </a:solidFill>
              </a:rPr>
              <a:t>alphabet</a:t>
            </a:r>
            <a:r>
              <a:rPr lang="en-US" smtClean="0"/>
              <a:t>, </a:t>
            </a:r>
            <a:r>
              <a:rPr lang="en-US" smtClean="0">
                <a:solidFill>
                  <a:srgbClr val="0000FF"/>
                </a:solidFill>
              </a:rPr>
              <a:t>$</a:t>
            </a:r>
            <a:r>
              <a:rPr lang="en-US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gạch</a:t>
            </a:r>
            <a:r>
              <a:rPr lang="en-US" dirty="0" smtClean="0"/>
              <a:t> </a:t>
            </a:r>
            <a:r>
              <a:rPr lang="en-US" dirty="0" err="1" smtClean="0"/>
              <a:t>dưới</a:t>
            </a:r>
            <a:r>
              <a:rPr lang="en-US" dirty="0" smtClean="0"/>
              <a:t> (</a:t>
            </a:r>
            <a:r>
              <a:rPr lang="en-US" dirty="0" smtClean="0">
                <a:solidFill>
                  <a:srgbClr val="0000FF"/>
                </a:solidFill>
              </a:rPr>
              <a:t>_</a:t>
            </a:r>
            <a:r>
              <a:rPr lang="en-US" dirty="0" smtClean="0"/>
              <a:t>).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strike="sngStrike" dirty="0" err="1" smtClean="0">
                <a:solidFill>
                  <a:srgbClr val="FF0000"/>
                </a:solidFill>
              </a:rPr>
              <a:t>bắt</a:t>
            </a:r>
            <a:r>
              <a:rPr lang="en-US" strike="sngStrike" dirty="0" smtClean="0">
                <a:solidFill>
                  <a:srgbClr val="FF0000"/>
                </a:solidFill>
              </a:rPr>
              <a:t> </a:t>
            </a:r>
            <a:r>
              <a:rPr lang="en-US" strike="sngStrike" dirty="0" err="1" smtClean="0">
                <a:solidFill>
                  <a:srgbClr val="FF0000"/>
                </a:solidFill>
              </a:rPr>
              <a:t>đầu</a:t>
            </a:r>
            <a:r>
              <a:rPr lang="en-US" strike="sngStrike" dirty="0" smtClean="0">
                <a:solidFill>
                  <a:srgbClr val="FF0000"/>
                </a:solidFill>
              </a:rPr>
              <a:t> </a:t>
            </a:r>
            <a:r>
              <a:rPr lang="en-US" strike="sngStrike" dirty="0" err="1" smtClean="0">
                <a:solidFill>
                  <a:srgbClr val="FF0000"/>
                </a:solidFill>
              </a:rPr>
              <a:t>bởi</a:t>
            </a:r>
            <a:r>
              <a:rPr lang="en-US" strike="sngStrike" dirty="0" smtClean="0">
                <a:solidFill>
                  <a:srgbClr val="FF0000"/>
                </a:solidFill>
              </a:rPr>
              <a:t> </a:t>
            </a:r>
            <a:r>
              <a:rPr lang="en-US" strike="sngStrike" dirty="0" err="1" smtClean="0">
                <a:solidFill>
                  <a:srgbClr val="FF0000"/>
                </a:solidFill>
              </a:rPr>
              <a:t>số</a:t>
            </a:r>
            <a:r>
              <a:rPr lang="en-US" dirty="0" smtClean="0"/>
              <a:t>,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strike="sngStrike" dirty="0" err="1" smtClean="0">
                <a:solidFill>
                  <a:srgbClr val="FF0000"/>
                </a:solidFill>
              </a:rPr>
              <a:t>từ</a:t>
            </a:r>
            <a:r>
              <a:rPr lang="en-US" strike="sngStrike" dirty="0" smtClean="0">
                <a:solidFill>
                  <a:srgbClr val="FF0000"/>
                </a:solidFill>
              </a:rPr>
              <a:t> </a:t>
            </a:r>
            <a:r>
              <a:rPr lang="en-US" strike="sngStrike" dirty="0" err="1" smtClean="0">
                <a:solidFill>
                  <a:srgbClr val="FF0000"/>
                </a:solidFill>
              </a:rPr>
              <a:t>khóa</a:t>
            </a:r>
            <a:endParaRPr lang="en-US" strike="sngStrike" dirty="0" smtClean="0">
              <a:solidFill>
                <a:srgbClr val="FF0000"/>
              </a:solidFill>
            </a:endParaRPr>
          </a:p>
          <a:p>
            <a:pPr marL="463550" indent="-463550"/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</a:t>
            </a:r>
            <a:r>
              <a:rPr lang="en-US" dirty="0" smtClean="0">
                <a:solidFill>
                  <a:srgbClr val="0000FF"/>
                </a:solidFill>
              </a:rPr>
              <a:t>HOA/</a:t>
            </a:r>
            <a:r>
              <a:rPr lang="en-US" dirty="0" err="1" smtClean="0">
                <a:solidFill>
                  <a:srgbClr val="0000FF"/>
                </a:solidFill>
              </a:rPr>
              <a:t>thường</a:t>
            </a:r>
            <a:endParaRPr lang="en-US" dirty="0">
              <a:solidFill>
                <a:srgbClr val="0000FF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971800"/>
            <a:ext cx="7315200" cy="3612721"/>
          </a:xfrm>
          <a:prstGeom prst="rect">
            <a:avLst/>
          </a:prstGeom>
          <a:noFill/>
          <a:ln w="9525">
            <a:solidFill>
              <a:srgbClr val="FF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04072" y="2590800"/>
            <a:ext cx="7325527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lvl="1"/>
            <a:r>
              <a:rPr lang="en-US" b="1" i="1" dirty="0" smtClean="0">
                <a:solidFill>
                  <a:srgbClr val="FF0000"/>
                </a:solidFill>
              </a:rPr>
              <a:t>* </a:t>
            </a:r>
            <a:r>
              <a:rPr lang="en-US" b="1" i="1" dirty="0" err="1" smtClean="0">
                <a:solidFill>
                  <a:srgbClr val="FF0000"/>
                </a:solidFill>
              </a:rPr>
              <a:t>Từ</a:t>
            </a:r>
            <a:r>
              <a:rPr lang="en-US" b="1" i="1" dirty="0" smtClean="0">
                <a:solidFill>
                  <a:srgbClr val="FF0000"/>
                </a:solidFill>
              </a:rPr>
              <a:t> </a:t>
            </a:r>
            <a:r>
              <a:rPr lang="en-US" b="1" i="1" dirty="0" err="1">
                <a:solidFill>
                  <a:srgbClr val="FF0000"/>
                </a:solidFill>
              </a:rPr>
              <a:t>khóa</a:t>
            </a:r>
            <a:r>
              <a:rPr lang="en-US" b="1" i="1" dirty="0">
                <a:solidFill>
                  <a:srgbClr val="FF0000"/>
                </a:solidFill>
              </a:rPr>
              <a:t> </a:t>
            </a:r>
            <a:r>
              <a:rPr lang="en-US" b="1" i="1" dirty="0" err="1">
                <a:solidFill>
                  <a:srgbClr val="FF0000"/>
                </a:solidFill>
              </a:rPr>
              <a:t>là</a:t>
            </a:r>
            <a:r>
              <a:rPr lang="en-US" b="1" i="1" dirty="0">
                <a:solidFill>
                  <a:srgbClr val="FF0000"/>
                </a:solidFill>
              </a:rPr>
              <a:t> </a:t>
            </a:r>
            <a:r>
              <a:rPr lang="en-US" b="1" i="1" dirty="0" err="1">
                <a:solidFill>
                  <a:srgbClr val="FF0000"/>
                </a:solidFill>
              </a:rPr>
              <a:t>các</a:t>
            </a:r>
            <a:r>
              <a:rPr lang="en-US" b="1" i="1" dirty="0">
                <a:solidFill>
                  <a:srgbClr val="FF0000"/>
                </a:solidFill>
              </a:rPr>
              <a:t> </a:t>
            </a:r>
            <a:r>
              <a:rPr lang="en-US" b="1" i="1" dirty="0" err="1">
                <a:solidFill>
                  <a:srgbClr val="FF0000"/>
                </a:solidFill>
              </a:rPr>
              <a:t>từ</a:t>
            </a:r>
            <a:r>
              <a:rPr lang="en-US" b="1" i="1" dirty="0">
                <a:solidFill>
                  <a:srgbClr val="FF0000"/>
                </a:solidFill>
              </a:rPr>
              <a:t> </a:t>
            </a:r>
            <a:r>
              <a:rPr lang="en-US" b="1" i="1" dirty="0" err="1">
                <a:solidFill>
                  <a:srgbClr val="FF0000"/>
                </a:solidFill>
              </a:rPr>
              <a:t>được</a:t>
            </a:r>
            <a:r>
              <a:rPr lang="en-US" b="1" i="1" dirty="0">
                <a:solidFill>
                  <a:srgbClr val="FF0000"/>
                </a:solidFill>
              </a:rPr>
              <a:t> </a:t>
            </a:r>
            <a:r>
              <a:rPr lang="en-US" b="1" i="1" dirty="0" err="1">
                <a:solidFill>
                  <a:srgbClr val="FF0000"/>
                </a:solidFill>
              </a:rPr>
              <a:t>sử</a:t>
            </a:r>
            <a:r>
              <a:rPr lang="en-US" b="1" i="1" dirty="0">
                <a:solidFill>
                  <a:srgbClr val="FF0000"/>
                </a:solidFill>
              </a:rPr>
              <a:t> </a:t>
            </a:r>
            <a:r>
              <a:rPr lang="en-US" b="1" i="1" dirty="0" err="1">
                <a:solidFill>
                  <a:srgbClr val="FF0000"/>
                </a:solidFill>
              </a:rPr>
              <a:t>dụng</a:t>
            </a:r>
            <a:r>
              <a:rPr lang="en-US" b="1" i="1" dirty="0">
                <a:solidFill>
                  <a:srgbClr val="FF0000"/>
                </a:solidFill>
              </a:rPr>
              <a:t> </a:t>
            </a:r>
            <a:r>
              <a:rPr lang="en-US" b="1" i="1" dirty="0" err="1">
                <a:solidFill>
                  <a:srgbClr val="FF0000"/>
                </a:solidFill>
              </a:rPr>
              <a:t>để</a:t>
            </a:r>
            <a:r>
              <a:rPr lang="en-US" b="1" i="1" dirty="0">
                <a:solidFill>
                  <a:srgbClr val="FF0000"/>
                </a:solidFill>
              </a:rPr>
              <a:t> </a:t>
            </a:r>
            <a:r>
              <a:rPr lang="en-US" b="1" i="1" dirty="0" err="1">
                <a:solidFill>
                  <a:srgbClr val="FF0000"/>
                </a:solidFill>
              </a:rPr>
              <a:t>xây</a:t>
            </a:r>
            <a:r>
              <a:rPr lang="en-US" b="1" i="1" dirty="0">
                <a:solidFill>
                  <a:srgbClr val="FF0000"/>
                </a:solidFill>
              </a:rPr>
              <a:t> </a:t>
            </a:r>
            <a:r>
              <a:rPr lang="en-US" b="1" i="1" dirty="0" err="1">
                <a:solidFill>
                  <a:srgbClr val="FF0000"/>
                </a:solidFill>
              </a:rPr>
              <a:t>dựng</a:t>
            </a:r>
            <a:r>
              <a:rPr lang="en-US" b="1" i="1" dirty="0">
                <a:solidFill>
                  <a:srgbClr val="FF0000"/>
                </a:solidFill>
              </a:rPr>
              <a:t> </a:t>
            </a:r>
            <a:r>
              <a:rPr lang="en-US" b="1" i="1" dirty="0" err="1">
                <a:solidFill>
                  <a:srgbClr val="FF0000"/>
                </a:solidFill>
              </a:rPr>
              <a:t>ra</a:t>
            </a:r>
            <a:r>
              <a:rPr lang="en-US" b="1" i="1" dirty="0">
                <a:solidFill>
                  <a:srgbClr val="FF0000"/>
                </a:solidFill>
              </a:rPr>
              <a:t> </a:t>
            </a:r>
            <a:r>
              <a:rPr lang="en-US" b="1" i="1" dirty="0" err="1">
                <a:solidFill>
                  <a:srgbClr val="FF0000"/>
                </a:solidFill>
              </a:rPr>
              <a:t>ngôn</a:t>
            </a:r>
            <a:r>
              <a:rPr lang="en-US" b="1" i="1" dirty="0">
                <a:solidFill>
                  <a:srgbClr val="FF0000"/>
                </a:solidFill>
              </a:rPr>
              <a:t> </a:t>
            </a:r>
            <a:r>
              <a:rPr lang="en-US" b="1" i="1" dirty="0" err="1">
                <a:solidFill>
                  <a:srgbClr val="FF0000"/>
                </a:solidFill>
              </a:rPr>
              <a:t>ngữ</a:t>
            </a:r>
            <a:r>
              <a:rPr lang="en-US" b="1" i="1" dirty="0">
                <a:solidFill>
                  <a:srgbClr val="FF0000"/>
                </a:solidFill>
              </a:rPr>
              <a:t> </a:t>
            </a:r>
            <a:r>
              <a:rPr lang="en-US" b="1" i="1" dirty="0" err="1">
                <a:solidFill>
                  <a:srgbClr val="FF0000"/>
                </a:solidFill>
              </a:rPr>
              <a:t>lập</a:t>
            </a:r>
            <a:r>
              <a:rPr lang="en-US" b="1" i="1" dirty="0">
                <a:solidFill>
                  <a:srgbClr val="FF0000"/>
                </a:solidFill>
              </a:rPr>
              <a:t> </a:t>
            </a:r>
            <a:r>
              <a:rPr lang="en-US" b="1" i="1" dirty="0" err="1">
                <a:solidFill>
                  <a:srgbClr val="FF0000"/>
                </a:solidFill>
              </a:rPr>
              <a:t>trình</a:t>
            </a:r>
            <a:r>
              <a:rPr lang="en-US" b="1" i="1" dirty="0">
                <a:solidFill>
                  <a:srgbClr val="FF0000"/>
                </a:solidFill>
              </a:rPr>
              <a:t> </a:t>
            </a:r>
            <a:r>
              <a:rPr lang="en-US" b="1" i="1" dirty="0" smtClean="0">
                <a:solidFill>
                  <a:srgbClr val="FF0000"/>
                </a:solidFill>
              </a:rPr>
              <a:t>java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 smtClean="0"/>
              <a:t>Mục</a:t>
            </a:r>
            <a:r>
              <a:rPr lang="en-US" sz="3200" dirty="0" smtClean="0"/>
              <a:t> </a:t>
            </a:r>
            <a:r>
              <a:rPr lang="en-US" sz="3200" dirty="0" err="1" smtClean="0"/>
              <a:t>tiêu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3550" indent="-463550">
              <a:lnSpc>
                <a:spcPct val="130000"/>
              </a:lnSpc>
            </a:pP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Java</a:t>
            </a:r>
            <a:endParaRPr lang="en-US" dirty="0" smtClean="0"/>
          </a:p>
          <a:p>
            <a:pPr marL="463550" indent="-463550">
              <a:lnSpc>
                <a:spcPct val="130000"/>
              </a:lnSpc>
            </a:pPr>
            <a:r>
              <a:rPr lang="en-US" dirty="0" err="1" smtClean="0"/>
              <a:t>Biết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môi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java</a:t>
            </a:r>
            <a:endParaRPr lang="en-US" dirty="0" smtClean="0"/>
          </a:p>
          <a:p>
            <a:pPr marL="463550" indent="-463550">
              <a:lnSpc>
                <a:spcPct val="130000"/>
              </a:lnSpc>
            </a:pPr>
            <a:r>
              <a:rPr lang="en-US" dirty="0" err="1" smtClean="0"/>
              <a:t>Nắm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Java</a:t>
            </a:r>
            <a:endParaRPr lang="en-US" dirty="0" smtClean="0"/>
          </a:p>
          <a:p>
            <a:pPr marL="463550" indent="-463550">
              <a:lnSpc>
                <a:spcPct val="130000"/>
              </a:lnSpc>
            </a:pP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NetBean</a:t>
            </a:r>
            <a:endParaRPr lang="en-US" dirty="0"/>
          </a:p>
          <a:p>
            <a:pPr marL="463550" indent="-463550">
              <a:lnSpc>
                <a:spcPct val="130000"/>
              </a:lnSpc>
            </a:pPr>
            <a:r>
              <a:rPr lang="en-US" dirty="0" err="1" smtClean="0"/>
              <a:t>Biết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bàn</a:t>
            </a:r>
            <a:r>
              <a:rPr lang="en-US" dirty="0" smtClean="0"/>
              <a:t> </a:t>
            </a:r>
            <a:r>
              <a:rPr lang="en-US" dirty="0" err="1" smtClean="0"/>
              <a:t>phím</a:t>
            </a:r>
            <a:endParaRPr lang="en-US" dirty="0"/>
          </a:p>
          <a:p>
            <a:pPr marL="463550" indent="-463550">
              <a:lnSpc>
                <a:spcPct val="130000"/>
              </a:lnSpc>
            </a:pPr>
            <a:r>
              <a:rPr lang="en-US" dirty="0" err="1" smtClean="0"/>
              <a:t>Biết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endParaRPr lang="en-US" dirty="0"/>
          </a:p>
          <a:p>
            <a:pPr marL="463550" indent="-463550">
              <a:lnSpc>
                <a:spcPct val="130000"/>
              </a:lnSpc>
            </a:pPr>
            <a:r>
              <a:rPr lang="en-US" dirty="0" err="1" smtClean="0"/>
              <a:t>Biết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74638"/>
            <a:ext cx="6781800" cy="487362"/>
          </a:xfrm>
        </p:spPr>
        <p:txBody>
          <a:bodyPr/>
          <a:lstStyle/>
          <a:p>
            <a:r>
              <a:rPr lang="en-US" sz="3200" dirty="0" err="1" smtClean="0"/>
              <a:t>Tên</a:t>
            </a:r>
            <a:r>
              <a:rPr lang="en-US" sz="3200" dirty="0" smtClean="0"/>
              <a:t> </a:t>
            </a:r>
            <a:r>
              <a:rPr lang="en-US" sz="3200" dirty="0" err="1" smtClean="0"/>
              <a:t>biến</a:t>
            </a:r>
            <a:r>
              <a:rPr lang="en-US" sz="3200" dirty="0" smtClean="0"/>
              <a:t> </a:t>
            </a:r>
            <a:r>
              <a:rPr lang="en-US" sz="3200" dirty="0" err="1" smtClean="0"/>
              <a:t>nào</a:t>
            </a:r>
            <a:r>
              <a:rPr lang="en-US" sz="3200" dirty="0" smtClean="0"/>
              <a:t> </a:t>
            </a:r>
            <a:r>
              <a:rPr lang="en-US" sz="3200" dirty="0" err="1" smtClean="0"/>
              <a:t>sau</a:t>
            </a:r>
            <a:r>
              <a:rPr lang="en-US" sz="3200" dirty="0" smtClean="0"/>
              <a:t> </a:t>
            </a:r>
            <a:r>
              <a:rPr lang="en-US" sz="3200" dirty="0" err="1" smtClean="0"/>
              <a:t>đây</a:t>
            </a:r>
            <a:r>
              <a:rPr lang="en-US" sz="3200" dirty="0" smtClean="0"/>
              <a:t> </a:t>
            </a:r>
            <a:r>
              <a:rPr lang="en-US" sz="3200" dirty="0" err="1" smtClean="0"/>
              <a:t>không</a:t>
            </a:r>
            <a:r>
              <a:rPr lang="en-US" sz="3200" dirty="0" smtClean="0"/>
              <a:t> </a:t>
            </a:r>
            <a:r>
              <a:rPr lang="en-US" sz="3200" dirty="0" err="1" smtClean="0"/>
              <a:t>hợp</a:t>
            </a:r>
            <a:r>
              <a:rPr lang="en-US" sz="3200" dirty="0" smtClean="0"/>
              <a:t> </a:t>
            </a:r>
            <a:r>
              <a:rPr lang="en-US" sz="3200" dirty="0" err="1" smtClean="0"/>
              <a:t>lệ</a:t>
            </a:r>
            <a:endParaRPr lang="en-US" sz="3200" dirty="0"/>
          </a:p>
        </p:txBody>
      </p:sp>
      <p:graphicFrame>
        <p:nvGraphicFramePr>
          <p:cNvPr id="9" name="Diagram 8"/>
          <p:cNvGraphicFramePr/>
          <p:nvPr/>
        </p:nvGraphicFramePr>
        <p:xfrm>
          <a:off x="457200" y="1143000"/>
          <a:ext cx="4191000" cy="541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11" name="TextBox 10"/>
          <p:cNvSpPr txBox="1"/>
          <p:nvPr/>
        </p:nvSpPr>
        <p:spPr>
          <a:xfrm rot="492193">
            <a:off x="3164918" y="2539425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err="1" smtClean="0">
                <a:solidFill>
                  <a:srgbClr val="FF0000"/>
                </a:solidFill>
              </a:rPr>
              <a:t>Sai</a:t>
            </a:r>
            <a:r>
              <a:rPr lang="en-US" sz="1600" dirty="0" smtClean="0">
                <a:solidFill>
                  <a:srgbClr val="FF0000"/>
                </a:solidFill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</a:rPr>
              <a:t>vì</a:t>
            </a:r>
            <a:r>
              <a:rPr lang="en-US" sz="1600" dirty="0" smtClean="0">
                <a:solidFill>
                  <a:srgbClr val="FF0000"/>
                </a:solidFill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</a:rPr>
              <a:t>bắt</a:t>
            </a:r>
            <a:r>
              <a:rPr lang="en-US" sz="1600" dirty="0" smtClean="0">
                <a:solidFill>
                  <a:srgbClr val="FF0000"/>
                </a:solidFill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</a:rPr>
              <a:t>đầu</a:t>
            </a:r>
            <a:r>
              <a:rPr lang="en-US" sz="1600" dirty="0" smtClean="0">
                <a:solidFill>
                  <a:srgbClr val="FF0000"/>
                </a:solidFill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</a:rPr>
              <a:t>bởi</a:t>
            </a:r>
            <a:r>
              <a:rPr lang="en-US" sz="1600" dirty="0" smtClean="0">
                <a:solidFill>
                  <a:srgbClr val="FF0000"/>
                </a:solidFill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</a:rPr>
              <a:t>số</a:t>
            </a:r>
            <a:endParaRPr lang="en-US" sz="1600" dirty="0">
              <a:solidFill>
                <a:srgbClr val="FF0000"/>
              </a:solidFill>
            </a:endParaRPr>
          </a:p>
        </p:txBody>
      </p:sp>
      <p:graphicFrame>
        <p:nvGraphicFramePr>
          <p:cNvPr id="14" name="Diagram 13"/>
          <p:cNvGraphicFramePr/>
          <p:nvPr/>
        </p:nvGraphicFramePr>
        <p:xfrm>
          <a:off x="4724400" y="1104900"/>
          <a:ext cx="3962400" cy="5448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12" name="TextBox 11"/>
          <p:cNvSpPr txBox="1"/>
          <p:nvPr/>
        </p:nvSpPr>
        <p:spPr>
          <a:xfrm rot="492193">
            <a:off x="6830568" y="1524441"/>
            <a:ext cx="16566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err="1" smtClean="0">
                <a:solidFill>
                  <a:srgbClr val="FF0000"/>
                </a:solidFill>
              </a:rPr>
              <a:t>Sai</a:t>
            </a:r>
            <a:r>
              <a:rPr lang="en-US" sz="1600" dirty="0" smtClean="0">
                <a:solidFill>
                  <a:srgbClr val="FF0000"/>
                </a:solidFill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</a:rPr>
              <a:t>vì</a:t>
            </a:r>
            <a:r>
              <a:rPr lang="en-US" sz="1600" dirty="0" smtClean="0">
                <a:solidFill>
                  <a:srgbClr val="FF0000"/>
                </a:solidFill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</a:rPr>
              <a:t>chứa</a:t>
            </a:r>
            <a:r>
              <a:rPr lang="en-US" sz="1600" dirty="0" smtClean="0">
                <a:solidFill>
                  <a:srgbClr val="FF0000"/>
                </a:solidFill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</a:rPr>
              <a:t>dấu</a:t>
            </a:r>
            <a:r>
              <a:rPr lang="en-US" sz="1600" dirty="0" smtClean="0">
                <a:solidFill>
                  <a:srgbClr val="FF0000"/>
                </a:solidFill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</a:rPr>
              <a:t>gạch</a:t>
            </a:r>
            <a:r>
              <a:rPr lang="en-US" sz="1600" dirty="0" smtClean="0">
                <a:solidFill>
                  <a:srgbClr val="FF0000"/>
                </a:solidFill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</a:rPr>
              <a:t>ngang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 rot="492193">
            <a:off x="6934200" y="4422648"/>
            <a:ext cx="15042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err="1" smtClean="0">
                <a:solidFill>
                  <a:srgbClr val="FF0000"/>
                </a:solidFill>
              </a:rPr>
              <a:t>Sai</a:t>
            </a:r>
            <a:r>
              <a:rPr lang="en-US" sz="1600" dirty="0" smtClean="0">
                <a:solidFill>
                  <a:srgbClr val="FF0000"/>
                </a:solidFill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</a:rPr>
              <a:t>vì</a:t>
            </a:r>
            <a:r>
              <a:rPr lang="en-US" sz="1600" dirty="0" smtClean="0">
                <a:solidFill>
                  <a:srgbClr val="FF0000"/>
                </a:solidFill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</a:rPr>
              <a:t>sử</a:t>
            </a:r>
            <a:r>
              <a:rPr lang="en-US" sz="1600" dirty="0" smtClean="0">
                <a:solidFill>
                  <a:srgbClr val="FF0000"/>
                </a:solidFill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</a:rPr>
              <a:t>dụng</a:t>
            </a:r>
            <a:r>
              <a:rPr lang="en-US" sz="1600" dirty="0" smtClean="0">
                <a:solidFill>
                  <a:srgbClr val="FF0000"/>
                </a:solidFill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</a:rPr>
              <a:t>từ</a:t>
            </a:r>
            <a:r>
              <a:rPr lang="en-US" sz="1600" dirty="0" smtClean="0">
                <a:solidFill>
                  <a:srgbClr val="FF0000"/>
                </a:solidFill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</a:rPr>
              <a:t>khóa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mtClean="0"/>
              <a:t>Phép toán số học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429000"/>
            <a:ext cx="8229600" cy="2971800"/>
          </a:xfrm>
        </p:spPr>
        <p:txBody>
          <a:bodyPr>
            <a:normAutofit/>
          </a:bodyPr>
          <a:lstStyle/>
          <a:p>
            <a:pPr marL="463550" indent="-463550"/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endParaRPr lang="en-US" dirty="0" smtClean="0"/>
          </a:p>
          <a:p>
            <a:pPr marL="463550" indent="-463550"/>
            <a:r>
              <a:rPr lang="en-US" dirty="0" err="1" smtClean="0"/>
              <a:t>Thứ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ưu</a:t>
            </a:r>
            <a:r>
              <a:rPr lang="en-US" dirty="0" smtClean="0"/>
              <a:t> </a:t>
            </a:r>
            <a:r>
              <a:rPr lang="en-US" dirty="0" err="1" smtClean="0"/>
              <a:t>tiên</a:t>
            </a: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chia</a:t>
            </a: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err="1" smtClean="0"/>
              <a:t>Cộng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trừ</a:t>
            </a: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err="1" smtClean="0"/>
              <a:t>Trái</a:t>
            </a:r>
            <a:r>
              <a:rPr lang="en-US" dirty="0" smtClean="0"/>
              <a:t> sang </a:t>
            </a:r>
            <a:r>
              <a:rPr lang="en-US" dirty="0" err="1" smtClean="0"/>
              <a:t>phải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graphicFrame>
        <p:nvGraphicFramePr>
          <p:cNvPr id="6" name="Content Placeholder 4"/>
          <p:cNvGraphicFramePr/>
          <p:nvPr/>
        </p:nvGraphicFramePr>
        <p:xfrm>
          <a:off x="481584" y="990600"/>
          <a:ext cx="8205216" cy="228600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899355"/>
                <a:gridCol w="2431175"/>
                <a:gridCol w="387468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Toán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tử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Diễn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giải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Ví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dụ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+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Phép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cộng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int</a:t>
                      </a:r>
                      <a:r>
                        <a:rPr lang="en-US" sz="2400" dirty="0" smtClean="0"/>
                        <a:t> a = 5 + 7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-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Phép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trừ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int</a:t>
                      </a:r>
                      <a:r>
                        <a:rPr lang="en-US" sz="2400" dirty="0" smtClean="0"/>
                        <a:t> b = 9 – 6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*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Phép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nhân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double c = 9.5 * 2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/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Phép</a:t>
                      </a:r>
                      <a:r>
                        <a:rPr lang="en-US" sz="2400" baseline="0" dirty="0" smtClean="0"/>
                        <a:t> chia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double d = 3.5 / 5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3429000" y="3810000"/>
            <a:ext cx="5105400" cy="2590800"/>
            <a:chOff x="3429000" y="3810000"/>
            <a:chExt cx="5105400" cy="2590800"/>
          </a:xfrm>
        </p:grpSpPr>
        <p:sp>
          <p:nvSpPr>
            <p:cNvPr id="8" name="Explosion 2 7"/>
            <p:cNvSpPr/>
            <p:nvPr/>
          </p:nvSpPr>
          <p:spPr>
            <a:xfrm>
              <a:off x="3429000" y="3810000"/>
              <a:ext cx="5105400" cy="2590800"/>
            </a:xfrm>
            <a:prstGeom prst="irregularSeal2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648200" y="4667071"/>
              <a:ext cx="2281394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dirty="0" smtClean="0"/>
                <a:t>5 + 7 * 2 – 4/2</a:t>
              </a:r>
              <a:br>
                <a:rPr lang="en-US" sz="2800" b="1" dirty="0" smtClean="0"/>
              </a:br>
              <a:r>
                <a:rPr lang="en-US" sz="4400" b="1" dirty="0" smtClean="0">
                  <a:solidFill>
                    <a:srgbClr val="FF0000"/>
                  </a:solidFill>
                </a:rPr>
                <a:t>???</a:t>
              </a:r>
              <a:endParaRPr lang="en-US" sz="2800" b="1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524000" y="4876800"/>
            <a:ext cx="38286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Viết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chương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trình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tìm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điểm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trung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bình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của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các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môn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học</a:t>
            </a:r>
            <a:r>
              <a:rPr lang="en-US" dirty="0" smtClean="0">
                <a:solidFill>
                  <a:schemeClr val="bg1"/>
                </a:solidFill>
              </a:rPr>
              <a:t> a, b, c. </a:t>
            </a:r>
            <a:r>
              <a:rPr lang="en-US" dirty="0" err="1" smtClean="0">
                <a:solidFill>
                  <a:schemeClr val="bg1"/>
                </a:solidFill>
              </a:rPr>
              <a:t>Trong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đó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môn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a </a:t>
            </a:r>
            <a:r>
              <a:rPr lang="en-US" dirty="0" err="1" smtClean="0">
                <a:solidFill>
                  <a:schemeClr val="bg1"/>
                </a:solidFill>
              </a:rPr>
              <a:t>được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tính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hệ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số</a:t>
            </a:r>
            <a:r>
              <a:rPr lang="en-US" dirty="0" smtClean="0">
                <a:solidFill>
                  <a:schemeClr val="bg1"/>
                </a:solidFill>
              </a:rPr>
              <a:t> 2.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mtClean="0"/>
              <a:t>Các hàm xuất ra màn hình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458200" cy="5638800"/>
          </a:xfrm>
        </p:spPr>
        <p:txBody>
          <a:bodyPr>
            <a:normAutofit fontScale="92500" lnSpcReduction="10000"/>
          </a:bodyPr>
          <a:lstStyle/>
          <a:p>
            <a:pPr marL="463550" indent="-463550">
              <a:lnSpc>
                <a:spcPct val="110000"/>
              </a:lnSpc>
            </a:pPr>
            <a:r>
              <a:rPr lang="en-US" dirty="0" err="1" smtClean="0"/>
              <a:t>System.out.print</a:t>
            </a:r>
            <a:r>
              <a:rPr lang="en-US" dirty="0" smtClean="0"/>
              <a:t>():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xong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xuống</a:t>
            </a:r>
            <a:r>
              <a:rPr lang="en-US" dirty="0" smtClean="0"/>
              <a:t> </a:t>
            </a:r>
            <a:r>
              <a:rPr lang="en-US" dirty="0" err="1" smtClean="0"/>
              <a:t>dòng</a:t>
            </a:r>
            <a:endParaRPr lang="en-US" dirty="0" smtClean="0"/>
          </a:p>
          <a:p>
            <a:pPr marL="463550" indent="-463550">
              <a:lnSpc>
                <a:spcPct val="110000"/>
              </a:lnSpc>
            </a:pPr>
            <a:r>
              <a:rPr lang="en-US" dirty="0" err="1" smtClean="0"/>
              <a:t>System.out.println</a:t>
            </a:r>
            <a:r>
              <a:rPr lang="en-US" dirty="0" smtClean="0"/>
              <a:t>():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xong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xuống</a:t>
            </a:r>
            <a:r>
              <a:rPr lang="en-US" dirty="0" smtClean="0"/>
              <a:t> </a:t>
            </a:r>
            <a:r>
              <a:rPr lang="en-US" dirty="0" err="1" smtClean="0"/>
              <a:t>dòng</a:t>
            </a:r>
            <a:endParaRPr lang="en-US" dirty="0" smtClean="0"/>
          </a:p>
          <a:p>
            <a:pPr marL="463550" indent="-463550">
              <a:lnSpc>
                <a:spcPct val="110000"/>
              </a:lnSpc>
            </a:pPr>
            <a:r>
              <a:rPr lang="en-US" dirty="0" err="1" smtClean="0"/>
              <a:t>System.out.printf</a:t>
            </a:r>
            <a:r>
              <a:rPr lang="en-US" dirty="0" smtClean="0"/>
              <a:t>():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,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endParaRPr lang="en-US" dirty="0" smtClean="0"/>
          </a:p>
          <a:p>
            <a:pPr lvl="2"/>
            <a:r>
              <a:rPr lang="en-US" sz="2600" dirty="0" smtClean="0"/>
              <a:t>%d: </a:t>
            </a:r>
            <a:r>
              <a:rPr lang="en-US" sz="2600" dirty="0" err="1" smtClean="0"/>
              <a:t>số</a:t>
            </a:r>
            <a:r>
              <a:rPr lang="en-US" sz="2600" dirty="0" smtClean="0"/>
              <a:t> </a:t>
            </a:r>
            <a:r>
              <a:rPr lang="en-US" sz="2600" dirty="0" err="1" smtClean="0"/>
              <a:t>nguyên</a:t>
            </a:r>
            <a:endParaRPr lang="en-US" sz="2600" dirty="0" smtClean="0"/>
          </a:p>
          <a:p>
            <a:pPr lvl="2"/>
            <a:r>
              <a:rPr lang="en-US" sz="2600" dirty="0" smtClean="0"/>
              <a:t>%f: </a:t>
            </a:r>
            <a:r>
              <a:rPr lang="en-US" sz="2600" dirty="0" err="1" smtClean="0"/>
              <a:t>số</a:t>
            </a:r>
            <a:r>
              <a:rPr lang="en-US" sz="2600" dirty="0" smtClean="0"/>
              <a:t> </a:t>
            </a:r>
            <a:r>
              <a:rPr lang="en-US" sz="2600" dirty="0" err="1" smtClean="0"/>
              <a:t>thực</a:t>
            </a:r>
            <a:endParaRPr lang="en-US" sz="2600" dirty="0" smtClean="0"/>
          </a:p>
          <a:p>
            <a:pPr lvl="3"/>
            <a:r>
              <a:rPr lang="en-US" sz="2200" dirty="0" err="1" smtClean="0"/>
              <a:t>Mặc</a:t>
            </a:r>
            <a:r>
              <a:rPr lang="en-US" sz="2200" dirty="0" smtClean="0"/>
              <a:t> </a:t>
            </a:r>
            <a:r>
              <a:rPr lang="en-US" sz="2200" dirty="0" err="1" smtClean="0"/>
              <a:t>định</a:t>
            </a:r>
            <a:r>
              <a:rPr lang="en-US" sz="2200" dirty="0" smtClean="0"/>
              <a:t> </a:t>
            </a:r>
            <a:r>
              <a:rPr lang="en-US" sz="2200" dirty="0" err="1" smtClean="0"/>
              <a:t>là</a:t>
            </a:r>
            <a:r>
              <a:rPr lang="en-US" sz="2200" dirty="0" smtClean="0"/>
              <a:t> 6 </a:t>
            </a:r>
            <a:r>
              <a:rPr lang="en-US" sz="2200" dirty="0" err="1" smtClean="0"/>
              <a:t>số</a:t>
            </a:r>
            <a:r>
              <a:rPr lang="en-US" sz="2200" dirty="0" smtClean="0"/>
              <a:t> </a:t>
            </a:r>
            <a:r>
              <a:rPr lang="en-US" sz="2200" dirty="0" err="1" smtClean="0"/>
              <a:t>lẻ</a:t>
            </a:r>
            <a:endParaRPr lang="en-US" sz="2200" dirty="0" smtClean="0"/>
          </a:p>
          <a:p>
            <a:pPr lvl="3"/>
            <a:r>
              <a:rPr lang="en-US" sz="2200" dirty="0" smtClean="0"/>
              <a:t>%.3f </a:t>
            </a:r>
            <a:r>
              <a:rPr lang="en-US" sz="2200" dirty="0" err="1" smtClean="0"/>
              <a:t>định</a:t>
            </a:r>
            <a:r>
              <a:rPr lang="en-US" sz="2200" dirty="0" smtClean="0"/>
              <a:t> </a:t>
            </a:r>
            <a:r>
              <a:rPr lang="en-US" sz="2200" dirty="0" err="1" smtClean="0"/>
              <a:t>dạng</a:t>
            </a:r>
            <a:r>
              <a:rPr lang="en-US" sz="2200" dirty="0" smtClean="0"/>
              <a:t> 3 </a:t>
            </a:r>
            <a:r>
              <a:rPr lang="en-US" sz="2200" dirty="0" err="1" smtClean="0"/>
              <a:t>số</a:t>
            </a:r>
            <a:r>
              <a:rPr lang="en-US" sz="2200" dirty="0" smtClean="0"/>
              <a:t> </a:t>
            </a:r>
            <a:r>
              <a:rPr lang="en-US" sz="2200" dirty="0" err="1" smtClean="0"/>
              <a:t>lẻ</a:t>
            </a:r>
            <a:endParaRPr lang="en-US" sz="2200" dirty="0" smtClean="0"/>
          </a:p>
          <a:p>
            <a:pPr lvl="2"/>
            <a:r>
              <a:rPr lang="en-US" sz="2600" dirty="0" smtClean="0"/>
              <a:t>%s: </a:t>
            </a:r>
            <a:r>
              <a:rPr lang="en-US" sz="2600" dirty="0" err="1" smtClean="0"/>
              <a:t>chuỗi</a:t>
            </a:r>
            <a:endParaRPr lang="en-US" sz="2600" dirty="0" smtClean="0"/>
          </a:p>
          <a:p>
            <a:pPr marL="463550" indent="-463550"/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endParaRPr lang="en-US" dirty="0" smtClean="0"/>
          </a:p>
          <a:p>
            <a:pPr marL="457200" lvl="1" indent="0">
              <a:buNone/>
            </a:pPr>
            <a:r>
              <a:rPr lang="en-US" sz="2600" dirty="0" err="1"/>
              <a:t>System.out.print</a:t>
            </a:r>
            <a:r>
              <a:rPr lang="en-US" sz="2600" dirty="0"/>
              <a:t>(“</a:t>
            </a:r>
            <a:r>
              <a:rPr lang="en-US" sz="2600" dirty="0" smtClean="0"/>
              <a:t>FPT ”);</a:t>
            </a:r>
            <a:endParaRPr lang="en-US" sz="2600" dirty="0" smtClean="0"/>
          </a:p>
          <a:p>
            <a:pPr marL="457200" lvl="1" indent="0">
              <a:buNone/>
            </a:pPr>
            <a:r>
              <a:rPr lang="en-US" sz="2600" dirty="0" err="1"/>
              <a:t>System.out.println</a:t>
            </a:r>
            <a:r>
              <a:rPr lang="en-US" sz="2600" dirty="0"/>
              <a:t>(“Polytechnic</a:t>
            </a:r>
            <a:r>
              <a:rPr lang="en-US" sz="2600" dirty="0" smtClean="0"/>
              <a:t>”);</a:t>
            </a:r>
            <a:endParaRPr lang="en-US" sz="2600" dirty="0" smtClean="0"/>
          </a:p>
          <a:p>
            <a:pPr marL="457200" lvl="1" indent="0">
              <a:buNone/>
            </a:pPr>
            <a:r>
              <a:rPr lang="en-US" sz="2600" dirty="0" err="1"/>
              <a:t>System.out.printf</a:t>
            </a:r>
            <a:r>
              <a:rPr lang="en-US" sz="2600" dirty="0"/>
              <a:t>(“</a:t>
            </a:r>
            <a:r>
              <a:rPr lang="en-US" sz="2600" dirty="0" err="1"/>
              <a:t>Đào</a:t>
            </a:r>
            <a:r>
              <a:rPr lang="en-US" sz="2600" dirty="0"/>
              <a:t> </a:t>
            </a:r>
            <a:r>
              <a:rPr lang="en-US" sz="2600" dirty="0" err="1"/>
              <a:t>tạo</a:t>
            </a:r>
            <a:r>
              <a:rPr lang="en-US" sz="2600" dirty="0"/>
              <a:t> </a:t>
            </a:r>
            <a:r>
              <a:rPr lang="en-US" sz="2600" b="1" dirty="0">
                <a:solidFill>
                  <a:srgbClr val="FF5A33"/>
                </a:solidFill>
              </a:rPr>
              <a:t>%d</a:t>
            </a:r>
            <a:r>
              <a:rPr lang="en-US" sz="2600" dirty="0"/>
              <a:t> </a:t>
            </a:r>
            <a:r>
              <a:rPr lang="en-US" sz="2600" dirty="0" err="1" smtClean="0"/>
              <a:t>nghề</a:t>
            </a:r>
            <a:r>
              <a:rPr lang="en-US" sz="2600" dirty="0" smtClean="0"/>
              <a:t>”, </a:t>
            </a:r>
            <a:r>
              <a:rPr lang="en-US" sz="2600" b="1">
                <a:solidFill>
                  <a:srgbClr val="FF5A33"/>
                </a:solidFill>
              </a:rPr>
              <a:t>12</a:t>
            </a:r>
            <a:r>
              <a:rPr lang="en-US" sz="2600" smtClean="0"/>
              <a:t>);</a:t>
            </a:r>
            <a:endParaRPr lang="en-US" sz="26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4876800" y="3200400"/>
            <a:ext cx="3733800" cy="107721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FPT Polytechnic</a:t>
            </a:r>
            <a:endParaRPr lang="en-US" sz="3200" dirty="0" smtClean="0">
              <a:solidFill>
                <a:schemeClr val="bg1"/>
              </a:solidFill>
            </a:endParaRPr>
          </a:p>
          <a:p>
            <a:r>
              <a:rPr lang="en-US" sz="3200" dirty="0" err="1" smtClean="0">
                <a:solidFill>
                  <a:schemeClr val="bg1"/>
                </a:solidFill>
              </a:rPr>
              <a:t>Đào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tạo</a:t>
            </a:r>
            <a:r>
              <a:rPr lang="en-US" sz="3200" dirty="0" smtClean="0">
                <a:solidFill>
                  <a:schemeClr val="bg1"/>
                </a:solidFill>
              </a:rPr>
              <a:t> 12 </a:t>
            </a:r>
            <a:r>
              <a:rPr lang="en-US" sz="3200" dirty="0" err="1" smtClean="0">
                <a:solidFill>
                  <a:schemeClr val="bg1"/>
                </a:solidFill>
              </a:rPr>
              <a:t>nghề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32688" y="5181600"/>
            <a:ext cx="5981700" cy="1392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Elbow Connector 5"/>
          <p:cNvCxnSpPr>
            <a:stCxn id="4" idx="0"/>
            <a:endCxn id="11" idx="2"/>
          </p:cNvCxnSpPr>
          <p:nvPr/>
        </p:nvCxnSpPr>
        <p:spPr>
          <a:xfrm rot="5400000" flipH="1" flipV="1">
            <a:off x="4881628" y="3319528"/>
            <a:ext cx="903982" cy="282016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0" y="4876800"/>
            <a:ext cx="40177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Khai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báo</a:t>
            </a:r>
            <a:r>
              <a:rPr lang="en-US" dirty="0" smtClean="0">
                <a:solidFill>
                  <a:schemeClr val="bg1"/>
                </a:solidFill>
              </a:rPr>
              <a:t> 2 </a:t>
            </a:r>
            <a:r>
              <a:rPr lang="en-US" dirty="0" err="1" smtClean="0">
                <a:solidFill>
                  <a:schemeClr val="bg1"/>
                </a:solidFill>
              </a:rPr>
              <a:t>biến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hoten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và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tuoi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Sử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dụng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cả</a:t>
            </a:r>
            <a:r>
              <a:rPr lang="en-US" dirty="0" smtClean="0">
                <a:solidFill>
                  <a:schemeClr val="bg1"/>
                </a:solidFill>
              </a:rPr>
              <a:t> 3 </a:t>
            </a:r>
            <a:r>
              <a:rPr lang="en-US" dirty="0" err="1" smtClean="0">
                <a:solidFill>
                  <a:schemeClr val="bg1"/>
                </a:solidFill>
              </a:rPr>
              <a:t>hàm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trên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để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xuất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dòng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sau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&lt;&lt;</a:t>
            </a:r>
            <a:r>
              <a:rPr lang="en-US" dirty="0" err="1" smtClean="0">
                <a:solidFill>
                  <a:schemeClr val="bg1"/>
                </a:solidFill>
              </a:rPr>
              <a:t>hoten</a:t>
            </a:r>
            <a:r>
              <a:rPr lang="en-US" dirty="0" smtClean="0">
                <a:solidFill>
                  <a:schemeClr val="bg1"/>
                </a:solidFill>
              </a:rPr>
              <a:t>&gt;&gt; </a:t>
            </a:r>
            <a:r>
              <a:rPr lang="en-US" dirty="0" err="1" smtClean="0">
                <a:solidFill>
                  <a:schemeClr val="bg1"/>
                </a:solidFill>
              </a:rPr>
              <a:t>năm</a:t>
            </a:r>
            <a:r>
              <a:rPr lang="en-US" dirty="0" smtClean="0">
                <a:solidFill>
                  <a:schemeClr val="bg1"/>
                </a:solidFill>
              </a:rPr>
              <a:t> nay &lt;&lt;</a:t>
            </a:r>
            <a:r>
              <a:rPr lang="en-US" dirty="0" err="1" smtClean="0">
                <a:solidFill>
                  <a:schemeClr val="bg1"/>
                </a:solidFill>
              </a:rPr>
              <a:t>tuoi</a:t>
            </a:r>
            <a:r>
              <a:rPr lang="en-US" dirty="0" smtClean="0">
                <a:solidFill>
                  <a:schemeClr val="bg1"/>
                </a:solidFill>
              </a:rPr>
              <a:t>&gt;&gt; </a:t>
            </a:r>
            <a:r>
              <a:rPr lang="en-US" dirty="0" err="1" smtClean="0">
                <a:solidFill>
                  <a:schemeClr val="bg1"/>
                </a:solidFill>
              </a:rPr>
              <a:t>tuoi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 smtClean="0"/>
              <a:t>Nhập</a:t>
            </a:r>
            <a:r>
              <a:rPr lang="en-US" sz="3200" dirty="0" smtClean="0"/>
              <a:t> </a:t>
            </a:r>
            <a:r>
              <a:rPr lang="en-US" sz="3200" dirty="0" err="1" smtClean="0"/>
              <a:t>từ</a:t>
            </a:r>
            <a:r>
              <a:rPr lang="en-US" sz="3200" dirty="0" smtClean="0"/>
              <a:t> </a:t>
            </a:r>
            <a:r>
              <a:rPr lang="en-US" sz="3200" dirty="0" err="1" smtClean="0"/>
              <a:t>bàn</a:t>
            </a:r>
            <a:r>
              <a:rPr lang="en-US" sz="3200" dirty="0" smtClean="0"/>
              <a:t> </a:t>
            </a:r>
            <a:r>
              <a:rPr lang="en-US" sz="3200" dirty="0" err="1" smtClean="0"/>
              <a:t>phím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3550" indent="-463550"/>
            <a:r>
              <a:rPr lang="en-US" dirty="0" err="1" smtClean="0"/>
              <a:t>java.util.Scanner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bàn</a:t>
            </a:r>
            <a:r>
              <a:rPr lang="en-US" dirty="0" smtClean="0"/>
              <a:t> </a:t>
            </a:r>
            <a:r>
              <a:rPr lang="en-US" dirty="0" err="1" smtClean="0"/>
              <a:t>phím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giản</a:t>
            </a:r>
            <a:endParaRPr lang="en-US" dirty="0" smtClean="0"/>
          </a:p>
          <a:p>
            <a:pPr marL="463550" indent="-463550"/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Scanner</a:t>
            </a:r>
            <a:endParaRPr lang="en-US" dirty="0" smtClean="0"/>
          </a:p>
          <a:p>
            <a:pPr marL="805180" lvl="1" indent="-347980"/>
            <a:r>
              <a:rPr lang="en-US" dirty="0" smtClean="0"/>
              <a:t>Scanner </a:t>
            </a:r>
            <a:r>
              <a:rPr lang="en-US" dirty="0" err="1" smtClean="0"/>
              <a:t>scanner</a:t>
            </a:r>
            <a:r>
              <a:rPr lang="en-US" dirty="0" smtClean="0"/>
              <a:t> =</a:t>
            </a:r>
            <a:r>
              <a:rPr lang="en-US" b="1" dirty="0" smtClean="0"/>
              <a:t> new</a:t>
            </a:r>
            <a:r>
              <a:rPr lang="en-US" dirty="0" smtClean="0"/>
              <a:t> Scanner(System.in)</a:t>
            </a:r>
            <a:endParaRPr lang="en-US" dirty="0" smtClean="0"/>
          </a:p>
          <a:p>
            <a:pPr marL="463550" indent="-463550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endParaRPr lang="en-US" dirty="0" smtClean="0"/>
          </a:p>
          <a:p>
            <a:pPr marL="805180" lvl="1" indent="-347980"/>
            <a:r>
              <a:rPr lang="en-US" dirty="0" err="1" smtClean="0"/>
              <a:t>scanner.</a:t>
            </a:r>
            <a:r>
              <a:rPr lang="en-US" b="1" dirty="0" err="1" smtClean="0">
                <a:solidFill>
                  <a:srgbClr val="FF0000"/>
                </a:solidFill>
              </a:rPr>
              <a:t>nextLine</a:t>
            </a:r>
            <a:r>
              <a:rPr lang="en-US" dirty="0" smtClean="0"/>
              <a:t>()</a:t>
            </a:r>
            <a:endParaRPr lang="en-US" dirty="0" smtClean="0"/>
          </a:p>
          <a:p>
            <a:pPr lvl="2"/>
            <a:r>
              <a:rPr lang="en-US" dirty="0" err="1" smtClean="0"/>
              <a:t>Nhận</a:t>
            </a:r>
            <a:r>
              <a:rPr lang="en-US" dirty="0" smtClean="0"/>
              <a:t> 1 </a:t>
            </a:r>
            <a:r>
              <a:rPr lang="en-US" dirty="0" err="1" smtClean="0"/>
              <a:t>dòng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bàn</a:t>
            </a:r>
            <a:r>
              <a:rPr lang="en-US" dirty="0" smtClean="0"/>
              <a:t> </a:t>
            </a:r>
            <a:r>
              <a:rPr lang="en-US" dirty="0" err="1" smtClean="0"/>
              <a:t>phím</a:t>
            </a:r>
            <a:endParaRPr lang="en-US" dirty="0" smtClean="0"/>
          </a:p>
          <a:p>
            <a:pPr marL="805180" lvl="1" indent="-347980"/>
            <a:r>
              <a:rPr lang="en-US" dirty="0" err="1" smtClean="0"/>
              <a:t>scanner.</a:t>
            </a:r>
            <a:r>
              <a:rPr lang="en-US" b="1" dirty="0" err="1" smtClean="0">
                <a:solidFill>
                  <a:srgbClr val="FF0000"/>
                </a:solidFill>
              </a:rPr>
              <a:t>nextInt</a:t>
            </a:r>
            <a:r>
              <a:rPr lang="en-US" dirty="0" smtClean="0"/>
              <a:t>()</a:t>
            </a:r>
            <a:endParaRPr lang="en-US" dirty="0" smtClean="0"/>
          </a:p>
          <a:p>
            <a:pPr lvl="2"/>
            <a:r>
              <a:rPr lang="en-US" dirty="0" err="1"/>
              <a:t>N</a:t>
            </a:r>
            <a:r>
              <a:rPr lang="en-US" dirty="0" err="1" smtClean="0"/>
              <a:t>hận</a:t>
            </a:r>
            <a:r>
              <a:rPr lang="en-US" dirty="0" smtClean="0"/>
              <a:t> 1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bàn</a:t>
            </a:r>
            <a:r>
              <a:rPr lang="en-US" dirty="0" smtClean="0"/>
              <a:t> </a:t>
            </a:r>
            <a:r>
              <a:rPr lang="en-US" dirty="0" err="1" smtClean="0"/>
              <a:t>phím</a:t>
            </a:r>
            <a:endParaRPr lang="en-US" dirty="0" smtClean="0"/>
          </a:p>
          <a:p>
            <a:pPr marL="805180" lvl="1" indent="-347980"/>
            <a:r>
              <a:rPr lang="en-US" dirty="0" err="1" smtClean="0"/>
              <a:t>scanner.</a:t>
            </a:r>
            <a:r>
              <a:rPr lang="en-US" b="1" dirty="0" err="1" smtClean="0">
                <a:solidFill>
                  <a:srgbClr val="FF0000"/>
                </a:solidFill>
              </a:rPr>
              <a:t>nextDouble</a:t>
            </a:r>
            <a:r>
              <a:rPr lang="en-US" dirty="0" smtClean="0"/>
              <a:t>()</a:t>
            </a:r>
            <a:endParaRPr lang="en-US" dirty="0" smtClean="0"/>
          </a:p>
          <a:p>
            <a:pPr lvl="2"/>
            <a:r>
              <a:rPr lang="en-US" dirty="0" err="1"/>
              <a:t>N</a:t>
            </a:r>
            <a:r>
              <a:rPr lang="en-US" dirty="0" err="1" smtClean="0"/>
              <a:t>hận</a:t>
            </a:r>
            <a:r>
              <a:rPr lang="en-US" dirty="0" smtClean="0"/>
              <a:t> 1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bàn</a:t>
            </a:r>
            <a:r>
              <a:rPr lang="en-US" dirty="0" smtClean="0"/>
              <a:t> </a:t>
            </a:r>
            <a:r>
              <a:rPr lang="en-US" dirty="0" err="1" smtClean="0"/>
              <a:t>phím</a:t>
            </a:r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0" y="4648200"/>
            <a:ext cx="33710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Khai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báo</a:t>
            </a:r>
            <a:r>
              <a:rPr lang="en-US" dirty="0" smtClean="0">
                <a:solidFill>
                  <a:schemeClr val="bg1"/>
                </a:solidFill>
              </a:rPr>
              <a:t> 2 </a:t>
            </a:r>
            <a:r>
              <a:rPr lang="en-US" dirty="0" err="1" smtClean="0">
                <a:solidFill>
                  <a:schemeClr val="bg1"/>
                </a:solidFill>
              </a:rPr>
              <a:t>biến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hoten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và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tuoi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Nhập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họ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tên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và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tuổi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từ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bàn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phím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Xuất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ra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dòng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theo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định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dạng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sau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&lt;&lt;</a:t>
            </a:r>
            <a:r>
              <a:rPr lang="en-US" dirty="0" err="1" smtClean="0">
                <a:solidFill>
                  <a:schemeClr val="bg1"/>
                </a:solidFill>
              </a:rPr>
              <a:t>hoten</a:t>
            </a:r>
            <a:r>
              <a:rPr lang="en-US" dirty="0" smtClean="0">
                <a:solidFill>
                  <a:schemeClr val="bg1"/>
                </a:solidFill>
              </a:rPr>
              <a:t>&gt;&gt; </a:t>
            </a:r>
            <a:r>
              <a:rPr lang="en-US" dirty="0" err="1" smtClean="0">
                <a:solidFill>
                  <a:schemeClr val="bg1"/>
                </a:solidFill>
              </a:rPr>
              <a:t>năm</a:t>
            </a:r>
            <a:r>
              <a:rPr lang="en-US" dirty="0" smtClean="0">
                <a:solidFill>
                  <a:schemeClr val="bg1"/>
                </a:solidFill>
              </a:rPr>
              <a:t> nay &lt;&lt;</a:t>
            </a:r>
            <a:r>
              <a:rPr lang="en-US" dirty="0" err="1" smtClean="0">
                <a:solidFill>
                  <a:schemeClr val="bg1"/>
                </a:solidFill>
              </a:rPr>
              <a:t>tuoi</a:t>
            </a:r>
            <a:r>
              <a:rPr lang="en-US" dirty="0" smtClean="0">
                <a:solidFill>
                  <a:schemeClr val="bg1"/>
                </a:solidFill>
              </a:rPr>
              <a:t>&gt;&gt; </a:t>
            </a:r>
            <a:r>
              <a:rPr lang="en-US" dirty="0" err="1" smtClean="0">
                <a:solidFill>
                  <a:schemeClr val="bg1"/>
                </a:solidFill>
              </a:rPr>
              <a:t>tuoi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/>
              <a:t>Các</a:t>
            </a:r>
            <a:r>
              <a:rPr lang="en-US" sz="3200" dirty="0"/>
              <a:t> </a:t>
            </a:r>
            <a:r>
              <a:rPr lang="en-US" sz="3200" dirty="0" err="1"/>
              <a:t>hàm</a:t>
            </a:r>
            <a:r>
              <a:rPr lang="en-US" sz="3200" dirty="0"/>
              <a:t> </a:t>
            </a:r>
            <a:r>
              <a:rPr lang="en-US" sz="3200" dirty="0" err="1"/>
              <a:t>toán</a:t>
            </a:r>
            <a:r>
              <a:rPr lang="en-US" sz="3200" dirty="0"/>
              <a:t> </a:t>
            </a:r>
            <a:r>
              <a:rPr lang="en-US" sz="3200" dirty="0" err="1"/>
              <a:t>học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3550" indent="-463550"/>
            <a:r>
              <a:rPr lang="en-US" dirty="0" smtClean="0"/>
              <a:t>Java </a:t>
            </a:r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tiện</a:t>
            </a:r>
            <a:r>
              <a:rPr lang="en-US" dirty="0" smtClean="0"/>
              <a:t> </a:t>
            </a:r>
            <a:r>
              <a:rPr lang="en-US" dirty="0" err="1" smtClean="0"/>
              <a:t>ích</a:t>
            </a:r>
            <a:r>
              <a:rPr lang="en-US" dirty="0" smtClean="0"/>
              <a:t> </a:t>
            </a:r>
            <a:r>
              <a:rPr lang="en-US" dirty="0" err="1" smtClean="0"/>
              <a:t>giúp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khó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dàng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:</a:t>
            </a:r>
            <a:endParaRPr lang="en-US" dirty="0" smtClean="0"/>
          </a:p>
          <a:p>
            <a:pPr marL="805180" lvl="1" indent="-347980"/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tròn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endParaRPr lang="en-US" dirty="0" smtClean="0"/>
          </a:p>
          <a:p>
            <a:pPr marL="805180" lvl="1" indent="-347980"/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căn</a:t>
            </a:r>
            <a:r>
              <a:rPr lang="en-US" dirty="0" smtClean="0"/>
              <a:t> </a:t>
            </a:r>
            <a:r>
              <a:rPr lang="en-US" dirty="0" err="1" smtClean="0"/>
              <a:t>bậc</a:t>
            </a:r>
            <a:r>
              <a:rPr lang="en-US" dirty="0" smtClean="0"/>
              <a:t> 2</a:t>
            </a:r>
            <a:endParaRPr lang="en-US" dirty="0" smtClean="0"/>
          </a:p>
          <a:p>
            <a:pPr marL="805180" lvl="1" indent="-347980"/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lũy</a:t>
            </a:r>
            <a:r>
              <a:rPr lang="en-US" dirty="0" smtClean="0"/>
              <a:t> </a:t>
            </a:r>
            <a:r>
              <a:rPr lang="en-US" dirty="0" err="1" smtClean="0"/>
              <a:t>thừa</a:t>
            </a:r>
            <a:endParaRPr lang="en-US" dirty="0" smtClean="0"/>
          </a:p>
          <a:p>
            <a:pPr marL="805180" lvl="1" indent="-347980"/>
            <a:r>
              <a:rPr lang="en-US" dirty="0" smtClean="0"/>
              <a:t>…</a:t>
            </a:r>
            <a:endParaRPr lang="en-US" dirty="0" smtClean="0"/>
          </a:p>
          <a:p>
            <a:pPr marL="463550" indent="-463550"/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đây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căn</a:t>
            </a:r>
            <a:r>
              <a:rPr lang="en-US" dirty="0" smtClean="0"/>
              <a:t> </a:t>
            </a:r>
            <a:r>
              <a:rPr lang="en-US" dirty="0" err="1" smtClean="0"/>
              <a:t>bậc</a:t>
            </a:r>
            <a:r>
              <a:rPr lang="en-US" dirty="0" smtClean="0"/>
              <a:t> 2 </a:t>
            </a:r>
            <a:r>
              <a:rPr lang="en-US" dirty="0" err="1" smtClean="0"/>
              <a:t>của</a:t>
            </a:r>
            <a:r>
              <a:rPr lang="en-US" dirty="0" smtClean="0"/>
              <a:t> 7</a:t>
            </a:r>
            <a:endParaRPr lang="en-US" dirty="0" smtClean="0"/>
          </a:p>
          <a:p>
            <a:pPr lvl="1"/>
            <a:r>
              <a:rPr lang="en-US" dirty="0" smtClean="0"/>
              <a:t>double a = </a:t>
            </a:r>
            <a:r>
              <a:rPr lang="en-US" b="1" dirty="0" err="1" smtClean="0">
                <a:solidFill>
                  <a:srgbClr val="FF0000"/>
                </a:solidFill>
              </a:rPr>
              <a:t>Math.sqrt</a:t>
            </a:r>
            <a:r>
              <a:rPr lang="en-US" b="1" dirty="0" smtClean="0">
                <a:solidFill>
                  <a:srgbClr val="FF0000"/>
                </a:solidFill>
              </a:rPr>
              <a:t>(7)</a:t>
            </a:r>
            <a:endParaRPr lang="en-US" b="1" dirty="0" smtClean="0">
              <a:solidFill>
                <a:srgbClr val="FF0000"/>
              </a:solidFill>
            </a:endParaRPr>
          </a:p>
          <a:p>
            <a:pPr marL="463550" indent="-463550"/>
            <a:r>
              <a:rPr lang="en-US" dirty="0" err="1" smtClean="0"/>
              <a:t>Ngoài</a:t>
            </a:r>
            <a:r>
              <a:rPr lang="en-US" dirty="0" smtClean="0"/>
              <a:t> </a:t>
            </a:r>
            <a:r>
              <a:rPr lang="en-US" dirty="0" err="1" smtClean="0"/>
              <a:t>Math.sqrt</a:t>
            </a:r>
            <a:r>
              <a:rPr lang="en-US" dirty="0" smtClean="0"/>
              <a:t>() </a:t>
            </a:r>
            <a:r>
              <a:rPr lang="en-US" dirty="0" err="1" smtClean="0"/>
              <a:t>còn</a:t>
            </a:r>
            <a:r>
              <a:rPr lang="en-US" dirty="0" smtClean="0"/>
              <a:t> </a:t>
            </a:r>
            <a:r>
              <a:rPr lang="en-US" dirty="0" err="1" smtClean="0"/>
              <a:t>rất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bày</a:t>
            </a:r>
            <a:r>
              <a:rPr lang="en-US" dirty="0" smtClean="0"/>
              <a:t> ở slide </a:t>
            </a:r>
            <a:r>
              <a:rPr lang="en-US" dirty="0" err="1" smtClean="0"/>
              <a:t>sau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 smtClean="0"/>
              <a:t>Các</a:t>
            </a:r>
            <a:r>
              <a:rPr lang="en-US" sz="3200" dirty="0" smtClean="0"/>
              <a:t> </a:t>
            </a:r>
            <a:r>
              <a:rPr lang="en-US" sz="3200" dirty="0" err="1" smtClean="0"/>
              <a:t>hàm</a:t>
            </a:r>
            <a:r>
              <a:rPr lang="en-US" sz="3200" dirty="0" smtClean="0"/>
              <a:t> </a:t>
            </a:r>
            <a:r>
              <a:rPr lang="en-US" sz="3200" dirty="0" err="1" smtClean="0"/>
              <a:t>toán</a:t>
            </a:r>
            <a:r>
              <a:rPr lang="en-US" sz="3200" dirty="0" smtClean="0"/>
              <a:t> </a:t>
            </a:r>
            <a:r>
              <a:rPr lang="en-US" sz="3200" dirty="0" err="1" smtClean="0"/>
              <a:t>học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457200" y="990600"/>
              <a:ext cx="8229600" cy="5334000"/>
            </p:xfrm>
            <a:graphic>
              <a:graphicData uri="http://schemas.openxmlformats.org/drawingml/2006/table">
                <a:tbl>
                  <a:tblPr firstRow="1" bandRow="1">
                    <a:tableStyleId>{912C8C85-51F0-491E-9774-3900AFEF0FD7}</a:tableStyleId>
                  </a:tblPr>
                  <a:tblGrid>
                    <a:gridCol w="1676400"/>
                    <a:gridCol w="3276600"/>
                    <a:gridCol w="3276600"/>
                  </a:tblGrid>
                  <a:tr h="533400"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Hàm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Diễn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baseline="0" dirty="0" err="1" smtClean="0"/>
                            <a:t>giải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Ví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baseline="0" dirty="0" err="1" smtClean="0"/>
                            <a:t>dụ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33400"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Math.min</a:t>
                          </a:r>
                          <a:r>
                            <a:rPr lang="en-US" dirty="0" smtClean="0"/>
                            <a:t>(a, b)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Lấy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baseline="0" dirty="0" err="1" smtClean="0"/>
                            <a:t>số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baseline="0" dirty="0" err="1" smtClean="0"/>
                            <a:t>nhỏ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baseline="0" dirty="0" err="1" smtClean="0"/>
                            <a:t>nhất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baseline="0" dirty="0" err="1" smtClean="0"/>
                            <a:t>của</a:t>
                          </a:r>
                          <a:r>
                            <a:rPr lang="en-US" baseline="0" dirty="0" smtClean="0"/>
                            <a:t> 2 </a:t>
                          </a:r>
                          <a:r>
                            <a:rPr lang="en-US" baseline="0" dirty="0" err="1" smtClean="0"/>
                            <a:t>số</a:t>
                          </a:r>
                          <a:r>
                            <a:rPr lang="en-US" baseline="0" dirty="0" smtClean="0"/>
                            <a:t> a </a:t>
                          </a:r>
                          <a:r>
                            <a:rPr lang="en-US" baseline="0" dirty="0" err="1" smtClean="0"/>
                            <a:t>và</a:t>
                          </a:r>
                          <a:r>
                            <a:rPr lang="en-US" baseline="0" dirty="0" smtClean="0"/>
                            <a:t> b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x=</a:t>
                          </a:r>
                          <a:r>
                            <a:rPr lang="en-US" dirty="0" err="1" smtClean="0"/>
                            <a:t>Math.min</a:t>
                          </a:r>
                          <a:r>
                            <a:rPr lang="en-US" dirty="0" smtClean="0"/>
                            <a:t>(5, 3.5) =&gt; x=3.5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3340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dirty="0" err="1" smtClean="0"/>
                            <a:t>Math.max</a:t>
                          </a:r>
                          <a:r>
                            <a:rPr lang="en-US" dirty="0" smtClean="0"/>
                            <a:t>(a, b)</a:t>
                          </a:r>
                          <a:endParaRPr lang="en-US" dirty="0" smtClean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dirty="0" err="1" smtClean="0"/>
                            <a:t>Lấy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baseline="0" dirty="0" err="1" smtClean="0"/>
                            <a:t>số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baseline="0" dirty="0" err="1" smtClean="0"/>
                            <a:t>lớn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baseline="0" dirty="0" err="1" smtClean="0"/>
                            <a:t>nhất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baseline="0" dirty="0" err="1" smtClean="0"/>
                            <a:t>của</a:t>
                          </a:r>
                          <a:r>
                            <a:rPr lang="en-US" baseline="0" dirty="0" smtClean="0"/>
                            <a:t> 2 </a:t>
                          </a:r>
                          <a:r>
                            <a:rPr lang="en-US" baseline="0" dirty="0" err="1" smtClean="0"/>
                            <a:t>số</a:t>
                          </a:r>
                          <a:r>
                            <a:rPr lang="en-US" baseline="0" dirty="0" smtClean="0"/>
                            <a:t> a </a:t>
                          </a:r>
                          <a:r>
                            <a:rPr lang="en-US" baseline="0" dirty="0" err="1" smtClean="0"/>
                            <a:t>và</a:t>
                          </a:r>
                          <a:r>
                            <a:rPr lang="en-US" baseline="0" dirty="0" smtClean="0"/>
                            <a:t> b</a:t>
                          </a:r>
                          <a:endParaRPr lang="en-US" dirty="0" smtClean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dirty="0" smtClean="0"/>
                            <a:t>x=</a:t>
                          </a:r>
                          <a:r>
                            <a:rPr lang="en-US" dirty="0" err="1" smtClean="0"/>
                            <a:t>Math.max</a:t>
                          </a:r>
                          <a:r>
                            <a:rPr lang="en-US" dirty="0" smtClean="0"/>
                            <a:t>(5, 3.5) =&gt; x=5</a:t>
                          </a:r>
                          <a:endParaRPr lang="en-US" dirty="0" smtClean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3340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dirty="0" err="1" smtClean="0"/>
                            <a:t>Math.pow</a:t>
                          </a:r>
                          <a:r>
                            <a:rPr lang="en-US" dirty="0" smtClean="0"/>
                            <a:t>(a, n)</a:t>
                          </a:r>
                          <a:endParaRPr lang="en-US" dirty="0" smtClean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Tính</a:t>
                          </a:r>
                          <a:r>
                            <a:rPr lang="en-US" baseline="0" dirty="0" smtClean="0"/>
                            <a:t> a</a:t>
                          </a:r>
                          <a:r>
                            <a:rPr lang="en-US" baseline="30000" dirty="0" smtClean="0"/>
                            <a:t>n</a:t>
                          </a:r>
                          <a:r>
                            <a:rPr lang="en-US" baseline="0" dirty="0" smtClean="0"/>
                            <a:t> (a </a:t>
                          </a:r>
                          <a:r>
                            <a:rPr lang="en-US" baseline="0" dirty="0" err="1" smtClean="0"/>
                            <a:t>lũy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baseline="0" dirty="0" err="1" smtClean="0"/>
                            <a:t>thừa</a:t>
                          </a:r>
                          <a:r>
                            <a:rPr lang="en-US" baseline="0" dirty="0" smtClean="0"/>
                            <a:t> n)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dirty="0" smtClean="0"/>
                            <a:t>x=</a:t>
                          </a:r>
                          <a:r>
                            <a:rPr lang="en-US" dirty="0" err="1" smtClean="0"/>
                            <a:t>Math.pow</a:t>
                          </a:r>
                          <a:r>
                            <a:rPr lang="en-US" dirty="0" smtClean="0"/>
                            <a:t>(5, 3) =&gt; x=75</a:t>
                          </a:r>
                          <a:endParaRPr lang="en-US" dirty="0" smtClean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3340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dirty="0" err="1" smtClean="0"/>
                            <a:t>Math.sqrt</a:t>
                          </a:r>
                          <a:r>
                            <a:rPr lang="en-US" dirty="0" smtClean="0"/>
                            <a:t>(a)</a:t>
                          </a:r>
                          <a:endParaRPr lang="en-US" dirty="0" smtClean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Tính</a:t>
                          </a:r>
                          <a:r>
                            <a:rPr lang="en-US" baseline="0" dirty="0" smtClean="0"/>
                            <a:t> </a:t>
                          </a:r>
                          <a14:m>
                            <m:oMath xmlns:m="http://schemas.openxmlformats.org/officeDocument/2006/math">
                              <m:rad>
                                <m:radPr>
                                  <m:degHide m:val="on"/>
                                  <m:ctrlPr>
                                    <a:rPr lang="en-US" i="1" baseline="0" smtClean="0">
                                      <a:latin typeface="Cambria Math" panose="02040503050406030204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baseline="0" smtClean="0">
                                      <a:latin typeface="Cambria Math" panose="02040503050406030204"/>
                                    </a:rPr>
                                    <m:t>𝑎</m:t>
                                  </m:r>
                                </m:e>
                              </m:rad>
                            </m:oMath>
                          </a14:m>
                          <a:r>
                            <a:rPr lang="en-US" dirty="0" smtClean="0"/>
                            <a:t> (</a:t>
                          </a:r>
                          <a:r>
                            <a:rPr lang="en-US" dirty="0" err="1" smtClean="0"/>
                            <a:t>căn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baseline="0" dirty="0" err="1" smtClean="0"/>
                            <a:t>bậc</a:t>
                          </a:r>
                          <a:r>
                            <a:rPr lang="en-US" baseline="0" dirty="0" smtClean="0"/>
                            <a:t> 2 </a:t>
                          </a:r>
                          <a:r>
                            <a:rPr lang="en-US" baseline="0" dirty="0" err="1" smtClean="0"/>
                            <a:t>của</a:t>
                          </a:r>
                          <a:r>
                            <a:rPr lang="en-US" baseline="0" dirty="0" smtClean="0"/>
                            <a:t> a</a:t>
                          </a:r>
                          <a:r>
                            <a:rPr lang="en-US" dirty="0" smtClean="0"/>
                            <a:t>)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dirty="0" smtClean="0"/>
                            <a:t>x=</a:t>
                          </a:r>
                          <a:r>
                            <a:rPr lang="en-US" dirty="0" err="1" smtClean="0"/>
                            <a:t>Math.sqrt</a:t>
                          </a:r>
                          <a:r>
                            <a:rPr lang="en-US" dirty="0" smtClean="0"/>
                            <a:t>(16) =&gt; x=4</a:t>
                          </a:r>
                          <a:endParaRPr lang="en-US" dirty="0" smtClean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3340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dirty="0" err="1" smtClean="0"/>
                            <a:t>Math.abs</a:t>
                          </a:r>
                          <a:r>
                            <a:rPr lang="en-US" dirty="0" smtClean="0"/>
                            <a:t>(a)</a:t>
                          </a:r>
                          <a:endParaRPr lang="en-US" dirty="0" smtClean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Lấy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baseline="0" dirty="0" err="1" smtClean="0"/>
                            <a:t>giá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baseline="0" dirty="0" err="1" smtClean="0"/>
                            <a:t>trị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baseline="0" dirty="0" err="1" smtClean="0"/>
                            <a:t>tuyệt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baseline="0" dirty="0" err="1" smtClean="0"/>
                            <a:t>đối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baseline="0" dirty="0" err="1" smtClean="0"/>
                            <a:t>của</a:t>
                          </a:r>
                          <a:r>
                            <a:rPr lang="en-US" baseline="0" dirty="0" smtClean="0"/>
                            <a:t> a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dirty="0" smtClean="0"/>
                            <a:t>x=</a:t>
                          </a:r>
                          <a:r>
                            <a:rPr lang="en-US" dirty="0" err="1" smtClean="0"/>
                            <a:t>Math.abs</a:t>
                          </a:r>
                          <a:r>
                            <a:rPr lang="en-US" dirty="0" smtClean="0"/>
                            <a:t>(-5) =&gt; x=5</a:t>
                          </a:r>
                          <a:endParaRPr lang="en-US" dirty="0" smtClean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3340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dirty="0" err="1" smtClean="0"/>
                            <a:t>Math.ceil</a:t>
                          </a:r>
                          <a:r>
                            <a:rPr lang="en-US" dirty="0" smtClean="0"/>
                            <a:t>(a)</a:t>
                          </a:r>
                          <a:endParaRPr lang="en-US" dirty="0" smtClean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Lấy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baseline="0" dirty="0" err="1" smtClean="0"/>
                            <a:t>số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baseline="0" dirty="0" err="1" smtClean="0"/>
                            <a:t>nguyên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baseline="0" dirty="0" err="1" smtClean="0"/>
                            <a:t>trên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baseline="0" dirty="0" err="1" smtClean="0"/>
                            <a:t>của</a:t>
                          </a:r>
                          <a:r>
                            <a:rPr lang="en-US" baseline="0" dirty="0" smtClean="0"/>
                            <a:t> a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dirty="0" smtClean="0"/>
                            <a:t>x=</a:t>
                          </a:r>
                          <a:r>
                            <a:rPr lang="en-US" dirty="0" err="1" smtClean="0"/>
                            <a:t>Math.ceil</a:t>
                          </a:r>
                          <a:r>
                            <a:rPr lang="en-US" dirty="0" smtClean="0"/>
                            <a:t>(3.5) =&gt; x=4</a:t>
                          </a:r>
                          <a:endParaRPr lang="en-US" dirty="0" smtClean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3340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dirty="0" err="1" smtClean="0"/>
                            <a:t>Math.floor</a:t>
                          </a:r>
                          <a:r>
                            <a:rPr lang="en-US" dirty="0" smtClean="0"/>
                            <a:t>(a)</a:t>
                          </a:r>
                          <a:endParaRPr lang="en-US" dirty="0" smtClean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Lấy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baseline="0" dirty="0" err="1" smtClean="0"/>
                            <a:t>số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baseline="0" dirty="0" err="1" smtClean="0"/>
                            <a:t>nguyên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baseline="0" dirty="0" err="1" smtClean="0"/>
                            <a:t>dưới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baseline="0" dirty="0" err="1" smtClean="0"/>
                            <a:t>của</a:t>
                          </a:r>
                          <a:r>
                            <a:rPr lang="en-US" baseline="0" dirty="0" smtClean="0"/>
                            <a:t> a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dirty="0" smtClean="0"/>
                            <a:t>x=</a:t>
                          </a:r>
                          <a:r>
                            <a:rPr lang="en-US" dirty="0" err="1" smtClean="0"/>
                            <a:t>Math.floor</a:t>
                          </a:r>
                          <a:r>
                            <a:rPr lang="en-US" dirty="0" smtClean="0"/>
                            <a:t>(3.5) =&gt; x=3</a:t>
                          </a:r>
                          <a:endParaRPr lang="en-US" dirty="0" smtClean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3340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dirty="0" err="1" smtClean="0"/>
                            <a:t>Math.round</a:t>
                          </a:r>
                          <a:r>
                            <a:rPr lang="en-US" dirty="0" smtClean="0"/>
                            <a:t>(a)</a:t>
                          </a:r>
                          <a:endParaRPr lang="en-US" dirty="0" smtClean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Làm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baseline="0" dirty="0" err="1" smtClean="0"/>
                            <a:t>tròn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baseline="0" dirty="0" err="1" smtClean="0"/>
                            <a:t>số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baseline="0" dirty="0" err="1" smtClean="0"/>
                            <a:t>của</a:t>
                          </a:r>
                          <a:r>
                            <a:rPr lang="en-US" baseline="0" dirty="0" smtClean="0"/>
                            <a:t> a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dirty="0" smtClean="0"/>
                            <a:t>x=</a:t>
                          </a:r>
                          <a:r>
                            <a:rPr lang="en-US" dirty="0" err="1" smtClean="0"/>
                            <a:t>Math.round</a:t>
                          </a:r>
                          <a:r>
                            <a:rPr lang="en-US" dirty="0" smtClean="0"/>
                            <a:t>(3.5) =&gt; x=4</a:t>
                          </a:r>
                          <a:endParaRPr lang="en-US" dirty="0" smtClean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3340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dirty="0" err="1" smtClean="0"/>
                            <a:t>Math.random</a:t>
                          </a:r>
                          <a:r>
                            <a:rPr lang="en-US" dirty="0" smtClean="0"/>
                            <a:t>()</a:t>
                          </a:r>
                          <a:endParaRPr lang="en-US" dirty="0" smtClean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Sinh</a:t>
                          </a:r>
                          <a:r>
                            <a:rPr lang="en-US" dirty="0" smtClean="0"/>
                            <a:t> </a:t>
                          </a:r>
                          <a:r>
                            <a:rPr lang="en-US" dirty="0" err="1" smtClean="0"/>
                            <a:t>số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baseline="0" dirty="0" err="1" smtClean="0"/>
                            <a:t>ngẫu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baseline="0" dirty="0" err="1" smtClean="0"/>
                            <a:t>nhiên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baseline="0" dirty="0" err="1" smtClean="0"/>
                            <a:t>từ</a:t>
                          </a:r>
                          <a:r>
                            <a:rPr lang="en-US" baseline="0" dirty="0" smtClean="0"/>
                            <a:t> 0 </a:t>
                          </a:r>
                          <a:r>
                            <a:rPr lang="en-US" baseline="0" dirty="0" err="1" smtClean="0"/>
                            <a:t>đến</a:t>
                          </a:r>
                          <a:r>
                            <a:rPr lang="en-US" baseline="0" dirty="0" smtClean="0"/>
                            <a:t> 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dirty="0" smtClean="0"/>
                            <a:t>x=</a:t>
                          </a:r>
                          <a:r>
                            <a:rPr lang="en-US" dirty="0" err="1" smtClean="0"/>
                            <a:t>Math.random</a:t>
                          </a:r>
                          <a:r>
                            <a:rPr lang="en-US" dirty="0" smtClean="0"/>
                            <a:t>() =&gt; x=0..1</a:t>
                          </a:r>
                          <a:endParaRPr lang="en-US" dirty="0" smtClean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457200" y="990600"/>
              <a:ext cx="8229600" cy="5334000"/>
            </p:xfrm>
            <a:graphic>
              <a:graphicData uri="http://schemas.openxmlformats.org/drawingml/2006/table">
                <a:tbl>
                  <a:tblPr firstRow="1" bandRow="1">
                    <a:tableStyleId>{912C8C85-51F0-491E-9774-3900AFEF0FD7}</a:tableStyleId>
                  </a:tblPr>
                  <a:tblGrid>
                    <a:gridCol w="1676400"/>
                    <a:gridCol w="3276600"/>
                    <a:gridCol w="3276600"/>
                  </a:tblGrid>
                  <a:tr h="533400"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Hàm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Diễn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baseline="0" dirty="0" err="1" smtClean="0"/>
                            <a:t>giải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Ví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baseline="0" dirty="0" err="1" smtClean="0"/>
                            <a:t>dụ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33400"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Math.min</a:t>
                          </a:r>
                          <a:r>
                            <a:rPr lang="en-US" dirty="0" smtClean="0"/>
                            <a:t>(a, b)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Lấy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baseline="0" dirty="0" err="1" smtClean="0"/>
                            <a:t>số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baseline="0" dirty="0" err="1" smtClean="0"/>
                            <a:t>nhỏ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baseline="0" dirty="0" err="1" smtClean="0"/>
                            <a:t>nhất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baseline="0" dirty="0" err="1" smtClean="0"/>
                            <a:t>của</a:t>
                          </a:r>
                          <a:r>
                            <a:rPr lang="en-US" baseline="0" dirty="0" smtClean="0"/>
                            <a:t> 2 </a:t>
                          </a:r>
                          <a:r>
                            <a:rPr lang="en-US" baseline="0" dirty="0" err="1" smtClean="0"/>
                            <a:t>số</a:t>
                          </a:r>
                          <a:r>
                            <a:rPr lang="en-US" baseline="0" dirty="0" smtClean="0"/>
                            <a:t> a </a:t>
                          </a:r>
                          <a:r>
                            <a:rPr lang="en-US" baseline="0" dirty="0" err="1" smtClean="0"/>
                            <a:t>và</a:t>
                          </a:r>
                          <a:r>
                            <a:rPr lang="en-US" baseline="0" dirty="0" smtClean="0"/>
                            <a:t> b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x=</a:t>
                          </a:r>
                          <a:r>
                            <a:rPr lang="en-US" dirty="0" err="1" smtClean="0"/>
                            <a:t>Math.min</a:t>
                          </a:r>
                          <a:r>
                            <a:rPr lang="en-US" dirty="0" smtClean="0"/>
                            <a:t>(5, 3.5) =&gt; x=3.5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3340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dirty="0" err="1" smtClean="0"/>
                            <a:t>Math.max</a:t>
                          </a:r>
                          <a:r>
                            <a:rPr lang="en-US" dirty="0" smtClean="0"/>
                            <a:t>(a, b)</a:t>
                          </a:r>
                          <a:endParaRPr lang="en-US" dirty="0" smtClean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dirty="0" err="1" smtClean="0"/>
                            <a:t>Lấy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baseline="0" dirty="0" err="1" smtClean="0"/>
                            <a:t>số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baseline="0" dirty="0" err="1" smtClean="0"/>
                            <a:t>lớn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baseline="0" dirty="0" err="1" smtClean="0"/>
                            <a:t>nhất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baseline="0" dirty="0" err="1" smtClean="0"/>
                            <a:t>của</a:t>
                          </a:r>
                          <a:r>
                            <a:rPr lang="en-US" baseline="0" dirty="0" smtClean="0"/>
                            <a:t> 2 </a:t>
                          </a:r>
                          <a:r>
                            <a:rPr lang="en-US" baseline="0" dirty="0" err="1" smtClean="0"/>
                            <a:t>số</a:t>
                          </a:r>
                          <a:r>
                            <a:rPr lang="en-US" baseline="0" dirty="0" smtClean="0"/>
                            <a:t> a </a:t>
                          </a:r>
                          <a:r>
                            <a:rPr lang="en-US" baseline="0" dirty="0" err="1" smtClean="0"/>
                            <a:t>và</a:t>
                          </a:r>
                          <a:r>
                            <a:rPr lang="en-US" baseline="0" dirty="0" smtClean="0"/>
                            <a:t> b</a:t>
                          </a:r>
                          <a:endParaRPr lang="en-US" dirty="0" smtClean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dirty="0" smtClean="0"/>
                            <a:t>x=</a:t>
                          </a:r>
                          <a:r>
                            <a:rPr lang="en-US" dirty="0" err="1" smtClean="0"/>
                            <a:t>Math.max</a:t>
                          </a:r>
                          <a:r>
                            <a:rPr lang="en-US" dirty="0" smtClean="0"/>
                            <a:t>(5, 3.5) =&gt; x=5</a:t>
                          </a:r>
                          <a:endParaRPr lang="en-US" dirty="0" smtClean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3340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dirty="0" err="1" smtClean="0"/>
                            <a:t>Math.pow</a:t>
                          </a:r>
                          <a:r>
                            <a:rPr lang="en-US" dirty="0" smtClean="0"/>
                            <a:t>(a, n)</a:t>
                          </a:r>
                          <a:endParaRPr lang="en-US" dirty="0" smtClean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Tính</a:t>
                          </a:r>
                          <a:r>
                            <a:rPr lang="en-US" baseline="0" dirty="0" smtClean="0"/>
                            <a:t> a</a:t>
                          </a:r>
                          <a:r>
                            <a:rPr lang="en-US" baseline="30000" dirty="0" smtClean="0"/>
                            <a:t>n</a:t>
                          </a:r>
                          <a:r>
                            <a:rPr lang="en-US" baseline="0" dirty="0" smtClean="0"/>
                            <a:t> (a </a:t>
                          </a:r>
                          <a:r>
                            <a:rPr lang="en-US" baseline="0" dirty="0" err="1" smtClean="0"/>
                            <a:t>lũy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baseline="0" dirty="0" err="1" smtClean="0"/>
                            <a:t>thừa</a:t>
                          </a:r>
                          <a:r>
                            <a:rPr lang="en-US" baseline="0" dirty="0" smtClean="0"/>
                            <a:t> n)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dirty="0" smtClean="0"/>
                            <a:t>x=</a:t>
                          </a:r>
                          <a:r>
                            <a:rPr lang="en-US" dirty="0" err="1" smtClean="0"/>
                            <a:t>Math.pow</a:t>
                          </a:r>
                          <a:r>
                            <a:rPr lang="en-US" dirty="0" smtClean="0"/>
                            <a:t>(5, 3) =&gt; x=75</a:t>
                          </a:r>
                          <a:endParaRPr lang="en-US" dirty="0" smtClean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3340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dirty="0" err="1" smtClean="0"/>
                            <a:t>Math.sqrt</a:t>
                          </a:r>
                          <a:r>
                            <a:rPr lang="en-US" dirty="0" smtClean="0"/>
                            <a:t>(a)</a:t>
                          </a:r>
                          <a:endParaRPr lang="en-US" dirty="0" smtClean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dirty="0" smtClean="0"/>
                            <a:t>x=</a:t>
                          </a:r>
                          <a:r>
                            <a:rPr lang="en-US" dirty="0" err="1" smtClean="0"/>
                            <a:t>Math.sqrt</a:t>
                          </a:r>
                          <a:r>
                            <a:rPr lang="en-US" dirty="0" smtClean="0"/>
                            <a:t>(16) =&gt; x=4</a:t>
                          </a:r>
                          <a:endParaRPr lang="en-US" dirty="0" smtClean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3340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dirty="0" err="1" smtClean="0"/>
                            <a:t>Math.abs</a:t>
                          </a:r>
                          <a:r>
                            <a:rPr lang="en-US" dirty="0" smtClean="0"/>
                            <a:t>(a)</a:t>
                          </a:r>
                          <a:endParaRPr lang="en-US" dirty="0" smtClean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Lấy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baseline="0" dirty="0" err="1" smtClean="0"/>
                            <a:t>giá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baseline="0" dirty="0" err="1" smtClean="0"/>
                            <a:t>trị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baseline="0" dirty="0" err="1" smtClean="0"/>
                            <a:t>tuyệt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baseline="0" dirty="0" err="1" smtClean="0"/>
                            <a:t>đối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baseline="0" dirty="0" err="1" smtClean="0"/>
                            <a:t>của</a:t>
                          </a:r>
                          <a:r>
                            <a:rPr lang="en-US" baseline="0" dirty="0" smtClean="0"/>
                            <a:t> a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dirty="0" smtClean="0"/>
                            <a:t>x=</a:t>
                          </a:r>
                          <a:r>
                            <a:rPr lang="en-US" dirty="0" err="1" smtClean="0"/>
                            <a:t>Math.abs</a:t>
                          </a:r>
                          <a:r>
                            <a:rPr lang="en-US" dirty="0" smtClean="0"/>
                            <a:t>(-5) =&gt; x=5</a:t>
                          </a:r>
                          <a:endParaRPr lang="en-US" dirty="0" smtClean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3340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dirty="0" err="1" smtClean="0"/>
                            <a:t>Math.ceil</a:t>
                          </a:r>
                          <a:r>
                            <a:rPr lang="en-US" dirty="0" smtClean="0"/>
                            <a:t>(a)</a:t>
                          </a:r>
                          <a:endParaRPr lang="en-US" dirty="0" smtClean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Lấy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baseline="0" dirty="0" err="1" smtClean="0"/>
                            <a:t>số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baseline="0" dirty="0" err="1" smtClean="0"/>
                            <a:t>nguyên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baseline="0" dirty="0" err="1" smtClean="0"/>
                            <a:t>trên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baseline="0" dirty="0" err="1" smtClean="0"/>
                            <a:t>của</a:t>
                          </a:r>
                          <a:r>
                            <a:rPr lang="en-US" baseline="0" dirty="0" smtClean="0"/>
                            <a:t> a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dirty="0" smtClean="0"/>
                            <a:t>x=</a:t>
                          </a:r>
                          <a:r>
                            <a:rPr lang="en-US" dirty="0" err="1" smtClean="0"/>
                            <a:t>Math.ceil</a:t>
                          </a:r>
                          <a:r>
                            <a:rPr lang="en-US" dirty="0" smtClean="0"/>
                            <a:t>(3.5) =&gt; x=4</a:t>
                          </a:r>
                          <a:endParaRPr lang="en-US" dirty="0" smtClean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3340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dirty="0" err="1" smtClean="0"/>
                            <a:t>Math.floor</a:t>
                          </a:r>
                          <a:r>
                            <a:rPr lang="en-US" dirty="0" smtClean="0"/>
                            <a:t>(a)</a:t>
                          </a:r>
                          <a:endParaRPr lang="en-US" dirty="0" smtClean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Lấy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baseline="0" dirty="0" err="1" smtClean="0"/>
                            <a:t>số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baseline="0" dirty="0" err="1" smtClean="0"/>
                            <a:t>nguyên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baseline="0" dirty="0" err="1" smtClean="0"/>
                            <a:t>dưới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baseline="0" dirty="0" err="1" smtClean="0"/>
                            <a:t>của</a:t>
                          </a:r>
                          <a:r>
                            <a:rPr lang="en-US" baseline="0" dirty="0" smtClean="0"/>
                            <a:t> a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dirty="0" smtClean="0"/>
                            <a:t>x=</a:t>
                          </a:r>
                          <a:r>
                            <a:rPr lang="en-US" dirty="0" err="1" smtClean="0"/>
                            <a:t>Math.floor</a:t>
                          </a:r>
                          <a:r>
                            <a:rPr lang="en-US" dirty="0" smtClean="0"/>
                            <a:t>(3.5) =&gt; x=3</a:t>
                          </a:r>
                          <a:endParaRPr lang="en-US" dirty="0" smtClean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3340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dirty="0" err="1" smtClean="0"/>
                            <a:t>Math.round</a:t>
                          </a:r>
                          <a:r>
                            <a:rPr lang="en-US" dirty="0" smtClean="0"/>
                            <a:t>(a)</a:t>
                          </a:r>
                          <a:endParaRPr lang="en-US" dirty="0" smtClean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Làm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baseline="0" dirty="0" err="1" smtClean="0"/>
                            <a:t>tròn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baseline="0" dirty="0" err="1" smtClean="0"/>
                            <a:t>số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baseline="0" dirty="0" err="1" smtClean="0"/>
                            <a:t>của</a:t>
                          </a:r>
                          <a:r>
                            <a:rPr lang="en-US" baseline="0" dirty="0" smtClean="0"/>
                            <a:t> a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dirty="0" smtClean="0"/>
                            <a:t>x=</a:t>
                          </a:r>
                          <a:r>
                            <a:rPr lang="en-US" dirty="0" err="1" smtClean="0"/>
                            <a:t>Math.round</a:t>
                          </a:r>
                          <a:r>
                            <a:rPr lang="en-US" dirty="0" smtClean="0"/>
                            <a:t>(3.5) =&gt; x=4</a:t>
                          </a:r>
                          <a:endParaRPr lang="en-US" dirty="0" smtClean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3340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dirty="0" err="1" smtClean="0"/>
                            <a:t>Math.random</a:t>
                          </a:r>
                          <a:r>
                            <a:rPr lang="en-US" dirty="0" smtClean="0"/>
                            <a:t>()</a:t>
                          </a:r>
                          <a:endParaRPr lang="en-US" dirty="0" smtClean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Sinh</a:t>
                          </a:r>
                          <a:r>
                            <a:rPr lang="en-US" dirty="0" smtClean="0"/>
                            <a:t> </a:t>
                          </a:r>
                          <a:r>
                            <a:rPr lang="en-US" dirty="0" err="1" smtClean="0"/>
                            <a:t>số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baseline="0" dirty="0" err="1" smtClean="0"/>
                            <a:t>ngẫu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baseline="0" dirty="0" err="1" smtClean="0"/>
                            <a:t>nhiên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baseline="0" dirty="0" err="1" smtClean="0"/>
                            <a:t>từ</a:t>
                          </a:r>
                          <a:r>
                            <a:rPr lang="en-US" baseline="0" dirty="0" smtClean="0"/>
                            <a:t> 0 </a:t>
                          </a:r>
                          <a:r>
                            <a:rPr lang="en-US" baseline="0" dirty="0" err="1" smtClean="0"/>
                            <a:t>đến</a:t>
                          </a:r>
                          <a:r>
                            <a:rPr lang="en-US" baseline="0" dirty="0" smtClean="0"/>
                            <a:t> 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dirty="0" smtClean="0"/>
                            <a:t>x=</a:t>
                          </a:r>
                          <a:r>
                            <a:rPr lang="en-US" dirty="0" err="1" smtClean="0"/>
                            <a:t>Math.random</a:t>
                          </a:r>
                          <a:r>
                            <a:rPr lang="en-US" dirty="0" smtClean="0"/>
                            <a:t>() =&gt; x=0..1</a:t>
                          </a:r>
                          <a:endParaRPr lang="en-US" dirty="0" smtClean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3" name="TextBox 2"/>
          <p:cNvSpPr txBox="1"/>
          <p:nvPr/>
        </p:nvSpPr>
        <p:spPr>
          <a:xfrm>
            <a:off x="445008" y="6324600"/>
            <a:ext cx="8229600" cy="400110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rgbClr val="FF0000"/>
                </a:solidFill>
              </a:rPr>
              <a:t>Thảo</a:t>
            </a:r>
            <a:r>
              <a:rPr lang="en-US" sz="2000" b="1" dirty="0" smtClean="0">
                <a:solidFill>
                  <a:srgbClr val="FF0000"/>
                </a:solidFill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</a:rPr>
              <a:t>luận</a:t>
            </a:r>
            <a:r>
              <a:rPr lang="en-US" sz="2000" b="1" dirty="0" smtClean="0">
                <a:solidFill>
                  <a:srgbClr val="FF0000"/>
                </a:solidFill>
              </a:rPr>
              <a:t>: </a:t>
            </a:r>
            <a:r>
              <a:rPr lang="en-US" sz="2000" b="1" dirty="0" err="1" smtClean="0">
                <a:solidFill>
                  <a:srgbClr val="FF0000"/>
                </a:solidFill>
              </a:rPr>
              <a:t>Làm</a:t>
            </a:r>
            <a:r>
              <a:rPr lang="en-US" sz="2000" b="1" dirty="0" smtClean="0">
                <a:solidFill>
                  <a:srgbClr val="FF0000"/>
                </a:solidFill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</a:rPr>
              <a:t>tròn</a:t>
            </a:r>
            <a:r>
              <a:rPr lang="en-US" sz="2000" b="1" dirty="0" smtClean="0">
                <a:solidFill>
                  <a:srgbClr val="FF0000"/>
                </a:solidFill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</a:rPr>
              <a:t>một</a:t>
            </a:r>
            <a:r>
              <a:rPr lang="en-US" sz="2000" b="1" dirty="0" smtClean="0">
                <a:solidFill>
                  <a:srgbClr val="FF0000"/>
                </a:solidFill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</a:rPr>
              <a:t>số</a:t>
            </a:r>
            <a:r>
              <a:rPr lang="en-US" sz="2000" b="1" dirty="0" smtClean="0">
                <a:solidFill>
                  <a:srgbClr val="FF0000"/>
                </a:solidFill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</a:rPr>
              <a:t>thực</a:t>
            </a:r>
            <a:r>
              <a:rPr lang="en-US" sz="2000" b="1" dirty="0" smtClean="0">
                <a:solidFill>
                  <a:srgbClr val="FF0000"/>
                </a:solidFill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</a:rPr>
              <a:t>với</a:t>
            </a:r>
            <a:r>
              <a:rPr lang="en-US" sz="2000" b="1" dirty="0" smtClean="0">
                <a:solidFill>
                  <a:srgbClr val="FF0000"/>
                </a:solidFill>
              </a:rPr>
              <a:t> 2 </a:t>
            </a:r>
            <a:r>
              <a:rPr lang="en-US" sz="2000" b="1" dirty="0" err="1" smtClean="0">
                <a:solidFill>
                  <a:srgbClr val="FF0000"/>
                </a:solidFill>
              </a:rPr>
              <a:t>số</a:t>
            </a:r>
            <a:r>
              <a:rPr lang="en-US" sz="2000" b="1" dirty="0" smtClean="0">
                <a:solidFill>
                  <a:srgbClr val="FF0000"/>
                </a:solidFill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</a:rPr>
              <a:t>lẻ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0" y="4648200"/>
            <a:ext cx="386913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1. </a:t>
            </a:r>
            <a:r>
              <a:rPr lang="en-US" sz="1600" dirty="0" err="1" smtClean="0">
                <a:solidFill>
                  <a:schemeClr val="bg1"/>
                </a:solidFill>
              </a:rPr>
              <a:t>Sinh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số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ngẫu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nhiên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từ</a:t>
            </a:r>
            <a:r>
              <a:rPr lang="en-US" sz="1600" dirty="0" smtClean="0">
                <a:solidFill>
                  <a:schemeClr val="bg1"/>
                </a:solidFill>
              </a:rPr>
              <a:t> 5 </a:t>
            </a:r>
            <a:r>
              <a:rPr lang="en-US" sz="1600" dirty="0" err="1" smtClean="0">
                <a:solidFill>
                  <a:schemeClr val="bg1"/>
                </a:solidFill>
              </a:rPr>
              <a:t>đến</a:t>
            </a:r>
            <a:r>
              <a:rPr lang="en-US" sz="1600" dirty="0" smtClean="0">
                <a:solidFill>
                  <a:schemeClr val="bg1"/>
                </a:solidFill>
              </a:rPr>
              <a:t> 12</a:t>
            </a:r>
            <a:endParaRPr lang="en-US" sz="1600" dirty="0" smtClean="0">
              <a:solidFill>
                <a:schemeClr val="bg1"/>
              </a:solidFill>
            </a:endParaRPr>
          </a:p>
          <a:p>
            <a:r>
              <a:rPr lang="en-US" sz="1600" dirty="0" err="1" smtClean="0">
                <a:solidFill>
                  <a:schemeClr val="bg1"/>
                </a:solidFill>
              </a:rPr>
              <a:t>Xuất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số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đó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và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căn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bậc</a:t>
            </a:r>
            <a:r>
              <a:rPr lang="en-US" sz="1600" dirty="0" smtClean="0">
                <a:solidFill>
                  <a:schemeClr val="bg1"/>
                </a:solidFill>
              </a:rPr>
              <a:t> 2 </a:t>
            </a:r>
            <a:r>
              <a:rPr lang="en-US" sz="1600" dirty="0" err="1" smtClean="0">
                <a:solidFill>
                  <a:schemeClr val="bg1"/>
                </a:solidFill>
              </a:rPr>
              <a:t>của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nó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ra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màn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hình</a:t>
            </a:r>
            <a:endParaRPr lang="en-US" sz="1600" dirty="0" smtClean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2.  </a:t>
            </a:r>
            <a:r>
              <a:rPr lang="en-US" sz="1600" dirty="0" err="1" smtClean="0">
                <a:solidFill>
                  <a:schemeClr val="bg1"/>
                </a:solidFill>
              </a:rPr>
              <a:t>Nhập</a:t>
            </a:r>
            <a:r>
              <a:rPr lang="en-US" sz="1600" dirty="0" smtClean="0">
                <a:solidFill>
                  <a:schemeClr val="bg1"/>
                </a:solidFill>
              </a:rPr>
              <a:t> 2 </a:t>
            </a:r>
            <a:r>
              <a:rPr lang="en-US" sz="1600" dirty="0" err="1" smtClean="0">
                <a:solidFill>
                  <a:schemeClr val="bg1"/>
                </a:solidFill>
              </a:rPr>
              <a:t>số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thực</a:t>
            </a:r>
            <a:r>
              <a:rPr lang="en-US" sz="1600" dirty="0" smtClean="0">
                <a:solidFill>
                  <a:schemeClr val="bg1"/>
                </a:solidFill>
              </a:rPr>
              <a:t> a </a:t>
            </a:r>
            <a:r>
              <a:rPr lang="en-US" sz="1600" dirty="0" err="1" smtClean="0">
                <a:solidFill>
                  <a:schemeClr val="bg1"/>
                </a:solidFill>
              </a:rPr>
              <a:t>và</a:t>
            </a:r>
            <a:r>
              <a:rPr lang="en-US" sz="1600" dirty="0" smtClean="0">
                <a:solidFill>
                  <a:schemeClr val="bg1"/>
                </a:solidFill>
              </a:rPr>
              <a:t> b </a:t>
            </a:r>
            <a:r>
              <a:rPr lang="en-US" sz="1600" dirty="0" err="1" smtClean="0">
                <a:solidFill>
                  <a:schemeClr val="bg1"/>
                </a:solidFill>
              </a:rPr>
              <a:t>từ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bàn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phím</a:t>
            </a:r>
            <a:endParaRPr lang="en-US" sz="1600" dirty="0" smtClean="0">
              <a:solidFill>
                <a:schemeClr val="bg1"/>
              </a:solidFill>
            </a:endParaRPr>
          </a:p>
          <a:p>
            <a:r>
              <a:rPr lang="en-US" sz="1600" dirty="0" err="1" smtClean="0">
                <a:solidFill>
                  <a:schemeClr val="bg1"/>
                </a:solidFill>
              </a:rPr>
              <a:t>Tính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và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xuất</a:t>
            </a:r>
            <a:r>
              <a:rPr lang="en-US" sz="1600" dirty="0" smtClean="0">
                <a:solidFill>
                  <a:schemeClr val="bg1"/>
                </a:solidFill>
              </a:rPr>
              <a:t> a </a:t>
            </a:r>
            <a:r>
              <a:rPr lang="en-US" sz="1600" dirty="0" err="1" smtClean="0">
                <a:solidFill>
                  <a:schemeClr val="bg1"/>
                </a:solidFill>
              </a:rPr>
              <a:t>lũy</a:t>
            </a:r>
            <a:r>
              <a:rPr lang="en-US" sz="1600" dirty="0" smtClean="0">
                <a:solidFill>
                  <a:schemeClr val="bg1"/>
                </a:solidFill>
              </a:rPr>
              <a:t> b, </a:t>
            </a:r>
            <a:r>
              <a:rPr lang="en-US" sz="1600" dirty="0" err="1" smtClean="0">
                <a:solidFill>
                  <a:schemeClr val="bg1"/>
                </a:solidFill>
              </a:rPr>
              <a:t>giá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trị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nhỏ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nhất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của</a:t>
            </a:r>
            <a:r>
              <a:rPr lang="en-US" sz="1600" dirty="0" smtClean="0">
                <a:solidFill>
                  <a:schemeClr val="bg1"/>
                </a:solidFill>
              </a:rPr>
              <a:t> 2 </a:t>
            </a:r>
            <a:r>
              <a:rPr lang="en-US" sz="1600" dirty="0" err="1" smtClean="0">
                <a:solidFill>
                  <a:schemeClr val="bg1"/>
                </a:solidFill>
              </a:rPr>
              <a:t>số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 smtClean="0"/>
              <a:t>Nội</a:t>
            </a:r>
            <a:r>
              <a:rPr lang="en-US" sz="3200" dirty="0" smtClean="0"/>
              <a:t> dung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63550" indent="-463550">
              <a:lnSpc>
                <a:spcPct val="130000"/>
              </a:lnSpc>
            </a:pP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Java</a:t>
            </a:r>
            <a:endParaRPr lang="en-US" dirty="0"/>
          </a:p>
          <a:p>
            <a:pPr marL="463550" indent="-463550">
              <a:lnSpc>
                <a:spcPct val="130000"/>
              </a:lnSpc>
            </a:pP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môi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java</a:t>
            </a:r>
            <a:endParaRPr lang="en-US" dirty="0"/>
          </a:p>
          <a:p>
            <a:pPr marL="463550" indent="-463550">
              <a:lnSpc>
                <a:spcPct val="130000"/>
              </a:lnSpc>
            </a:pP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Java</a:t>
            </a:r>
            <a:endParaRPr lang="en-US" dirty="0"/>
          </a:p>
          <a:p>
            <a:pPr marL="463550" indent="-463550">
              <a:lnSpc>
                <a:spcPct val="130000"/>
              </a:lnSpc>
            </a:pP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NetBean</a:t>
            </a:r>
            <a:endParaRPr lang="en-US" dirty="0"/>
          </a:p>
          <a:p>
            <a:pPr marL="463550" indent="-463550">
              <a:lnSpc>
                <a:spcPct val="130000"/>
              </a:lnSpc>
            </a:pP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bàn</a:t>
            </a:r>
            <a:r>
              <a:rPr lang="en-US" dirty="0"/>
              <a:t> </a:t>
            </a:r>
            <a:r>
              <a:rPr lang="en-US" dirty="0" err="1"/>
              <a:t>phím</a:t>
            </a:r>
            <a:endParaRPr lang="en-US" dirty="0"/>
          </a:p>
          <a:p>
            <a:pPr marL="463550" indent="-463550">
              <a:lnSpc>
                <a:spcPct val="130000"/>
              </a:lnSpc>
            </a:pP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màn</a:t>
            </a:r>
            <a:r>
              <a:rPr lang="en-US" dirty="0"/>
              <a:t> </a:t>
            </a:r>
            <a:r>
              <a:rPr lang="en-US" dirty="0" err="1"/>
              <a:t>hình</a:t>
            </a:r>
            <a:endParaRPr lang="en-US" dirty="0"/>
          </a:p>
          <a:p>
            <a:pPr marL="463550" indent="-463550">
              <a:lnSpc>
                <a:spcPct val="130000"/>
              </a:lnSpc>
            </a:pP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giản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Compressed\PSD Collection 2011\WP-201 copy.png"/>
          <p:cNvPicPr>
            <a:picLocks noChangeAspect="1" noChangeArrowheads="1"/>
          </p:cNvPicPr>
          <p:nvPr/>
        </p:nvPicPr>
        <p:blipFill>
          <a:blip r:embed="rId1" cstate="screen"/>
          <a:srcRect/>
          <a:stretch>
            <a:fillRect/>
          </a:stretch>
        </p:blipFill>
        <p:spPr bwMode="auto">
          <a:xfrm flipH="1">
            <a:off x="6519025" y="2438400"/>
            <a:ext cx="2624974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>
                <a:ea typeface="Roboto" panose="02000000000000000000"/>
              </a:rPr>
              <a:t>Tổng</a:t>
            </a:r>
            <a:r>
              <a:rPr lang="en-US" sz="3200" dirty="0">
                <a:ea typeface="Roboto" panose="02000000000000000000"/>
              </a:rPr>
              <a:t> </a:t>
            </a:r>
            <a:r>
              <a:rPr lang="en-US" sz="3200" dirty="0" err="1">
                <a:ea typeface="Roboto" panose="02000000000000000000"/>
              </a:rPr>
              <a:t>kết</a:t>
            </a:r>
            <a:r>
              <a:rPr lang="en-US" sz="3200" dirty="0">
                <a:ea typeface="Roboto" panose="02000000000000000000"/>
              </a:rPr>
              <a:t> </a:t>
            </a:r>
            <a:r>
              <a:rPr lang="en-US" sz="3200" dirty="0" err="1">
                <a:ea typeface="Roboto" panose="02000000000000000000"/>
              </a:rPr>
              <a:t>nội</a:t>
            </a:r>
            <a:r>
              <a:rPr lang="en-US" sz="3200" dirty="0">
                <a:ea typeface="Roboto" panose="02000000000000000000"/>
              </a:rPr>
              <a:t> dung </a:t>
            </a:r>
            <a:r>
              <a:rPr lang="en-US" sz="3200" dirty="0" err="1">
                <a:ea typeface="Roboto" panose="02000000000000000000"/>
              </a:rPr>
              <a:t>bài</a:t>
            </a:r>
            <a:r>
              <a:rPr lang="en-US" sz="3200" dirty="0">
                <a:ea typeface="Roboto" panose="02000000000000000000"/>
              </a:rPr>
              <a:t> </a:t>
            </a:r>
            <a:r>
              <a:rPr lang="en-US" sz="3200" dirty="0" err="1" smtClean="0">
                <a:ea typeface="Roboto" panose="02000000000000000000"/>
              </a:rPr>
              <a:t>học</a:t>
            </a:r>
            <a:endParaRPr lang="en-US" sz="3200" dirty="0"/>
          </a:p>
        </p:txBody>
      </p:sp>
      <p:sp>
        <p:nvSpPr>
          <p:cNvPr id="48130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63550" indent="-463550">
              <a:lnSpc>
                <a:spcPct val="130000"/>
              </a:lnSpc>
            </a:pP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Java</a:t>
            </a:r>
            <a:endParaRPr lang="en-US" dirty="0"/>
          </a:p>
          <a:p>
            <a:pPr marL="463550" indent="-463550">
              <a:lnSpc>
                <a:spcPct val="130000"/>
              </a:lnSpc>
            </a:pP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môi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(JDK) </a:t>
            </a:r>
            <a:r>
              <a:rPr lang="en-US" dirty="0" err="1"/>
              <a:t>và</a:t>
            </a:r>
            <a:r>
              <a:rPr lang="en-US" dirty="0"/>
              <a:t> IDE</a:t>
            </a:r>
            <a:endParaRPr lang="en-US" dirty="0"/>
          </a:p>
          <a:p>
            <a:pPr marL="463550" indent="-463550">
              <a:lnSpc>
                <a:spcPct val="130000"/>
              </a:lnSpc>
            </a:pP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tắc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biến</a:t>
            </a:r>
            <a:endParaRPr lang="en-US" dirty="0"/>
          </a:p>
          <a:p>
            <a:pPr marL="463550" indent="-463550">
              <a:lnSpc>
                <a:spcPct val="130000"/>
              </a:lnSpc>
            </a:pP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  <a:p>
            <a:pPr marL="463550" indent="-463550">
              <a:lnSpc>
                <a:spcPct val="130000"/>
              </a:lnSpc>
            </a:pP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màn</a:t>
            </a:r>
            <a:r>
              <a:rPr lang="en-US" dirty="0"/>
              <a:t> </a:t>
            </a:r>
            <a:r>
              <a:rPr lang="en-US" dirty="0" err="1"/>
              <a:t>hình</a:t>
            </a:r>
            <a:endParaRPr lang="en-US" dirty="0"/>
          </a:p>
          <a:p>
            <a:pPr marL="463550" indent="-463550">
              <a:lnSpc>
                <a:spcPct val="130000"/>
              </a:lnSpc>
            </a:pP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bàn</a:t>
            </a:r>
            <a:r>
              <a:rPr lang="en-US" dirty="0"/>
              <a:t> </a:t>
            </a:r>
            <a:r>
              <a:rPr lang="en-US" dirty="0" err="1"/>
              <a:t>phím</a:t>
            </a:r>
            <a:endParaRPr lang="en-US" dirty="0"/>
          </a:p>
          <a:p>
            <a:pPr marL="463550" indent="-463550">
              <a:lnSpc>
                <a:spcPct val="130000"/>
              </a:lnSpc>
            </a:pP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8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8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8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8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8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8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8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7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81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81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90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81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81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0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Lab </a:t>
            </a:r>
            <a:r>
              <a:rPr lang="en-US" sz="3200" smtClean="0"/>
              <a:t>1 </a:t>
            </a:r>
            <a:r>
              <a:rPr lang="en-US" sz="3200"/>
              <a:t>- </a:t>
            </a:r>
            <a:r>
              <a:rPr lang="en-US" sz="3200" smtClean="0"/>
              <a:t>phần </a:t>
            </a:r>
            <a:r>
              <a:rPr lang="en-US" sz="3200" dirty="0" smtClean="0"/>
              <a:t>2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63550" indent="-463550">
              <a:lnSpc>
                <a:spcPct val="130000"/>
              </a:lnSpc>
            </a:pPr>
            <a:r>
              <a:rPr lang="en-US" dirty="0"/>
              <a:t>Lab 1 – </a:t>
            </a:r>
            <a:r>
              <a:rPr lang="en-US" dirty="0" err="1"/>
              <a:t>bài</a:t>
            </a:r>
            <a:r>
              <a:rPr lang="en-US" dirty="0"/>
              <a:t> 3</a:t>
            </a:r>
            <a:endParaRPr lang="en-US" dirty="0"/>
          </a:p>
          <a:p>
            <a:pPr marL="463550" indent="-463550">
              <a:lnSpc>
                <a:spcPct val="130000"/>
              </a:lnSpc>
            </a:pPr>
            <a:r>
              <a:rPr lang="en-US" dirty="0"/>
              <a:t>Lab 1 – </a:t>
            </a:r>
            <a:r>
              <a:rPr lang="en-US" dirty="0" err="1"/>
              <a:t>bài</a:t>
            </a:r>
            <a:r>
              <a:rPr lang="en-US" dirty="0"/>
              <a:t> 4</a:t>
            </a:r>
            <a:endParaRPr lang="en-US" dirty="0"/>
          </a:p>
          <a:p>
            <a:pPr marL="463550" indent="-463550">
              <a:lnSpc>
                <a:spcPct val="130000"/>
              </a:lnSpc>
            </a:pPr>
            <a:r>
              <a:rPr lang="en-US" dirty="0"/>
              <a:t>Lab 1 – </a:t>
            </a:r>
            <a:r>
              <a:rPr lang="en-US" dirty="0" err="1"/>
              <a:t>bài</a:t>
            </a:r>
            <a:r>
              <a:rPr lang="en-US" dirty="0"/>
              <a:t> 5 (</a:t>
            </a:r>
            <a:r>
              <a:rPr lang="en-US" dirty="0" err="1"/>
              <a:t>giáo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AutoShape 2" descr="http://studio-creator.com/blog/public/html5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8676" name="AutoShape 4" descr="http://studio-creator.com/blog/public/html5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62600" y="1143000"/>
            <a:ext cx="2508174" cy="3330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200" dirty="0" err="1" smtClean="0"/>
              <a:t>Giới</a:t>
            </a:r>
            <a:r>
              <a:rPr lang="en-US" sz="3200" dirty="0" smtClean="0"/>
              <a:t> </a:t>
            </a:r>
            <a:r>
              <a:rPr lang="en-US" sz="3200" dirty="0" err="1" smtClean="0"/>
              <a:t>thiệu</a:t>
            </a:r>
            <a:r>
              <a:rPr lang="en-US" sz="3200" dirty="0" smtClean="0"/>
              <a:t> Java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5105400" cy="5334000"/>
          </a:xfrm>
        </p:spPr>
        <p:txBody>
          <a:bodyPr/>
          <a:lstStyle/>
          <a:p>
            <a:pPr marL="463550" indent="-463550">
              <a:lnSpc>
                <a:spcPct val="130000"/>
              </a:lnSpc>
            </a:pPr>
            <a:r>
              <a:rPr lang="en-US" dirty="0"/>
              <a:t>Java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sau</a:t>
            </a:r>
            <a:endParaRPr lang="en-US" dirty="0"/>
          </a:p>
          <a:p>
            <a:pPr marL="805180" lvl="1" indent="-347980"/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endParaRPr lang="en-US" dirty="0" smtClean="0"/>
          </a:p>
          <a:p>
            <a:pPr marL="805180" lvl="1" indent="-347980"/>
            <a:r>
              <a:rPr lang="en-US" dirty="0" err="1" smtClean="0"/>
              <a:t>Chạy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mọi</a:t>
            </a:r>
            <a:r>
              <a:rPr lang="en-US" dirty="0" smtClean="0"/>
              <a:t> </a:t>
            </a:r>
            <a:r>
              <a:rPr lang="en-US" dirty="0" err="1" smtClean="0"/>
              <a:t>nền</a:t>
            </a:r>
            <a:r>
              <a:rPr lang="en-US" dirty="0" smtClean="0"/>
              <a:t> </a:t>
            </a:r>
            <a:r>
              <a:rPr lang="en-US" dirty="0" err="1" smtClean="0"/>
              <a:t>tảng</a:t>
            </a:r>
            <a:endParaRPr lang="en-US" dirty="0" smtClean="0"/>
          </a:p>
          <a:p>
            <a:pPr marL="805180" lvl="1" indent="-347980"/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mật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endParaRPr lang="en-US" dirty="0" smtClean="0"/>
          </a:p>
          <a:p>
            <a:pPr marL="805180" lvl="1" indent="-347980"/>
            <a:r>
              <a:rPr lang="en-US" dirty="0" err="1" smtClean="0"/>
              <a:t>Mạnh</a:t>
            </a:r>
            <a:r>
              <a:rPr lang="en-US" dirty="0" smtClean="0"/>
              <a:t> </a:t>
            </a:r>
            <a:r>
              <a:rPr lang="en-US" dirty="0" err="1" smtClean="0"/>
              <a:t>mẽ</a:t>
            </a:r>
            <a:endParaRPr lang="en-US" dirty="0" smtClean="0"/>
          </a:p>
          <a:p>
            <a:pPr marL="805180" lvl="1" indent="-347980"/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tán</a:t>
            </a:r>
            <a:r>
              <a:rPr lang="en-US" dirty="0" smtClean="0"/>
              <a:t> </a:t>
            </a:r>
            <a:endParaRPr lang="en-US" dirty="0" smtClean="0"/>
          </a:p>
          <a:p>
            <a:pPr marL="805180" lvl="1" indent="-347980"/>
            <a:r>
              <a:rPr lang="en-US" dirty="0" err="1"/>
              <a:t>Đ</a:t>
            </a:r>
            <a:r>
              <a:rPr lang="en-US" dirty="0" err="1" smtClean="0"/>
              <a:t>a</a:t>
            </a:r>
            <a:r>
              <a:rPr lang="en-US" dirty="0" smtClean="0"/>
              <a:t> </a:t>
            </a:r>
            <a:r>
              <a:rPr lang="en-US" dirty="0" err="1" smtClean="0"/>
              <a:t>luồng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endParaRPr lang="en-US" dirty="0" smtClean="0"/>
          </a:p>
          <a:p>
            <a:pPr marL="805180" lvl="1" indent="-347980"/>
            <a:r>
              <a:rPr lang="en-US" smtClean="0"/>
              <a:t>…</a:t>
            </a:r>
            <a:endParaRPr lang="vi-VN" dirty="0" smtClean="0"/>
          </a:p>
        </p:txBody>
      </p:sp>
      <p:sp>
        <p:nvSpPr>
          <p:cNvPr id="2" name="Rectangle 1"/>
          <p:cNvSpPr/>
          <p:nvPr/>
        </p:nvSpPr>
        <p:spPr>
          <a:xfrm>
            <a:off x="5062136" y="4548996"/>
            <a:ext cx="350910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Write once, run anywhere</a:t>
            </a:r>
            <a:endParaRPr lang="en-US" sz="2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AutoShape 2" descr="http://studio-creator.com/blog/public/html5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8676" name="AutoShape 4" descr="http://studio-creator.com/blog/public/html5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200" smtClean="0"/>
              <a:t>Lịch sử phát triển của Java</a:t>
            </a:r>
            <a:endParaRPr lang="en-US" sz="3200" dirty="0"/>
          </a:p>
        </p:txBody>
      </p:sp>
      <p:graphicFrame>
        <p:nvGraphicFramePr>
          <p:cNvPr id="16" name="Diagram 15"/>
          <p:cNvGraphicFramePr/>
          <p:nvPr/>
        </p:nvGraphicFramePr>
        <p:xfrm>
          <a:off x="490854" y="1143000"/>
          <a:ext cx="8195945" cy="50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725424" y="1892284"/>
            <a:ext cx="9156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1991</a:t>
            </a:r>
            <a:endParaRPr lang="en-US" sz="28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66800" y="3352800"/>
            <a:ext cx="9156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1995</a:t>
            </a:r>
            <a:endParaRPr lang="en-US" sz="28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25424" y="4876800"/>
            <a:ext cx="9156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2010</a:t>
            </a:r>
            <a:endParaRPr lang="en-US" sz="28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 smtClean="0"/>
              <a:t>Các</a:t>
            </a:r>
            <a:r>
              <a:rPr lang="en-US" sz="3200" dirty="0" smtClean="0"/>
              <a:t> </a:t>
            </a:r>
            <a:r>
              <a:rPr lang="en-US" sz="3200" dirty="0" err="1" smtClean="0"/>
              <a:t>công</a:t>
            </a:r>
            <a:r>
              <a:rPr lang="en-US" sz="3200" dirty="0" smtClean="0"/>
              <a:t> </a:t>
            </a:r>
            <a:r>
              <a:rPr lang="en-US" sz="3200" dirty="0" err="1" smtClean="0"/>
              <a:t>nghệ</a:t>
            </a:r>
            <a:r>
              <a:rPr lang="en-US" sz="3200" dirty="0" smtClean="0"/>
              <a:t> Java</a:t>
            </a:r>
            <a:endParaRPr 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63550" indent="-463550">
              <a:lnSpc>
                <a:spcPct val="130000"/>
              </a:lnSpc>
            </a:pPr>
            <a:r>
              <a:rPr lang="en-US" dirty="0" err="1"/>
              <a:t>Học</a:t>
            </a:r>
            <a:r>
              <a:rPr lang="en-US" dirty="0"/>
              <a:t> Java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?</a:t>
            </a:r>
            <a:endParaRPr lang="en-US" dirty="0"/>
          </a:p>
        </p:txBody>
      </p:sp>
      <p:pic>
        <p:nvPicPr>
          <p:cNvPr id="2050" name="Picture 2" descr="http://www.proheight.com/images/upload/CourseIcons/1443589900_JAVA%20Technology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12772"/>
            <a:ext cx="7543800" cy="5016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 smtClean="0"/>
              <a:t>Chương</a:t>
            </a:r>
            <a:r>
              <a:rPr lang="en-US" sz="3200" dirty="0" smtClean="0"/>
              <a:t> </a:t>
            </a:r>
            <a:r>
              <a:rPr lang="en-US" sz="3200" dirty="0" err="1" smtClean="0"/>
              <a:t>trình</a:t>
            </a:r>
            <a:r>
              <a:rPr lang="en-US" sz="3200" dirty="0" smtClean="0"/>
              <a:t> Java</a:t>
            </a:r>
            <a:endParaRPr lang="en-US" sz="3200" dirty="0"/>
          </a:p>
        </p:txBody>
      </p:sp>
      <p:grpSp>
        <p:nvGrpSpPr>
          <p:cNvPr id="5" name="Group 4"/>
          <p:cNvGrpSpPr/>
          <p:nvPr/>
        </p:nvGrpSpPr>
        <p:grpSpPr>
          <a:xfrm>
            <a:off x="1499616" y="990600"/>
            <a:ext cx="5644134" cy="2324100"/>
            <a:chOff x="1499616" y="990600"/>
            <a:chExt cx="5644134" cy="2324100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7400" y="990600"/>
              <a:ext cx="5086350" cy="2324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" name="Oval 2"/>
            <p:cNvSpPr/>
            <p:nvPr/>
          </p:nvSpPr>
          <p:spPr>
            <a:xfrm>
              <a:off x="1499616" y="1981200"/>
              <a:ext cx="914400" cy="9144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400" b="1" dirty="0" smtClean="0"/>
                <a:t>1</a:t>
              </a:r>
              <a:endParaRPr lang="en-US" sz="4400" b="1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609600" y="3473196"/>
            <a:ext cx="3810000" cy="2314575"/>
            <a:chOff x="609600" y="3473196"/>
            <a:chExt cx="3810000" cy="2314575"/>
          </a:xfrm>
        </p:grpSpPr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" y="3473196"/>
              <a:ext cx="3810000" cy="2314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" name="Oval 7"/>
            <p:cNvSpPr/>
            <p:nvPr/>
          </p:nvSpPr>
          <p:spPr>
            <a:xfrm>
              <a:off x="1956816" y="4419600"/>
              <a:ext cx="914400" cy="9144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400" b="1" dirty="0"/>
                <a:t>2</a:t>
              </a:r>
              <a:endParaRPr lang="en-US" sz="4400" b="1" dirty="0"/>
            </a:p>
          </p:txBody>
        </p:sp>
      </p:grpSp>
      <p:sp>
        <p:nvSpPr>
          <p:cNvPr id="4" name="Rectangle 3"/>
          <p:cNvSpPr/>
          <p:nvPr/>
        </p:nvSpPr>
        <p:spPr>
          <a:xfrm>
            <a:off x="477353" y="5960364"/>
            <a:ext cx="2662717" cy="523220"/>
          </a:xfrm>
          <a:prstGeom prst="rect">
            <a:avLst/>
          </a:prstGeom>
          <a:solidFill>
            <a:srgbClr val="00FF99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Xem</a:t>
            </a:r>
            <a:r>
              <a:rPr lang="en-US" sz="28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800" b="1" cap="none" spc="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casestudy</a:t>
            </a:r>
            <a:r>
              <a:rPr lang="en-US" sz="28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1</a:t>
            </a:r>
            <a:endParaRPr lang="en-US" sz="28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124200" y="4911471"/>
            <a:ext cx="3200400" cy="1506093"/>
            <a:chOff x="3124200" y="4911471"/>
            <a:chExt cx="3200400" cy="1506093"/>
          </a:xfrm>
        </p:grpSpPr>
        <p:pic>
          <p:nvPicPr>
            <p:cNvPr id="16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4200" y="4911471"/>
              <a:ext cx="3095625" cy="14859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" name="Oval 8"/>
            <p:cNvSpPr/>
            <p:nvPr/>
          </p:nvSpPr>
          <p:spPr>
            <a:xfrm>
              <a:off x="5410200" y="5503164"/>
              <a:ext cx="914400" cy="9144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400" b="1" dirty="0" smtClean="0"/>
                <a:t>3</a:t>
              </a:r>
              <a:endParaRPr lang="en-US" sz="4400" b="1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800600" y="3467100"/>
            <a:ext cx="3810000" cy="2314575"/>
            <a:chOff x="4800600" y="3467100"/>
            <a:chExt cx="3810000" cy="2314575"/>
          </a:xfrm>
        </p:grpSpPr>
        <p:pic>
          <p:nvPicPr>
            <p:cNvPr id="4103" name="Picture 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0600" y="3467100"/>
              <a:ext cx="3810000" cy="2314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" name="Oval 9"/>
            <p:cNvSpPr/>
            <p:nvPr/>
          </p:nvSpPr>
          <p:spPr>
            <a:xfrm>
              <a:off x="7693152" y="4836795"/>
              <a:ext cx="914400" cy="9144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400" b="1" dirty="0" smtClean="0"/>
                <a:t>4</a:t>
              </a:r>
              <a:endParaRPr lang="en-US" sz="4400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 smtClean="0"/>
              <a:t>Cấu</a:t>
            </a:r>
            <a:r>
              <a:rPr lang="en-US" sz="3200" dirty="0" smtClean="0"/>
              <a:t> </a:t>
            </a:r>
            <a:r>
              <a:rPr lang="en-US" sz="3200" dirty="0" err="1" smtClean="0"/>
              <a:t>trúc</a:t>
            </a:r>
            <a:r>
              <a:rPr lang="en-US" sz="3200" dirty="0" smtClean="0"/>
              <a:t> </a:t>
            </a:r>
            <a:r>
              <a:rPr lang="en-US" sz="3200" dirty="0" err="1" smtClean="0"/>
              <a:t>chương</a:t>
            </a:r>
            <a:r>
              <a:rPr lang="en-US" sz="3200" dirty="0" smtClean="0"/>
              <a:t> </a:t>
            </a:r>
            <a:r>
              <a:rPr lang="en-US" sz="3200" dirty="0" err="1" smtClean="0"/>
              <a:t>trình</a:t>
            </a:r>
            <a:r>
              <a:rPr lang="en-US" sz="3200" dirty="0" smtClean="0"/>
              <a:t> Java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276600"/>
            <a:ext cx="8229600" cy="3505200"/>
          </a:xfrm>
        </p:spPr>
        <p:txBody>
          <a:bodyPr>
            <a:normAutofit lnSpcReduction="10000"/>
          </a:bodyPr>
          <a:lstStyle/>
          <a:p>
            <a:pPr marL="463550" indent="-463550"/>
            <a:r>
              <a:rPr lang="en-US" b="1" dirty="0" err="1" smtClean="0"/>
              <a:t>com.poly</a:t>
            </a:r>
            <a:r>
              <a:rPr lang="en-US" b="1" dirty="0" smtClean="0"/>
              <a:t>: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gói</a:t>
            </a:r>
            <a:r>
              <a:rPr lang="en-US" dirty="0" smtClean="0"/>
              <a:t>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endParaRPr lang="en-US" dirty="0"/>
          </a:p>
          <a:p>
            <a:pPr marL="805180" lvl="1" indent="-347980"/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dấu</a:t>
            </a:r>
            <a:r>
              <a:rPr lang="en-US" dirty="0" smtClean="0"/>
              <a:t> </a:t>
            </a:r>
            <a:r>
              <a:rPr lang="en-US" dirty="0" err="1" smtClean="0"/>
              <a:t>chấm</a:t>
            </a:r>
            <a:r>
              <a:rPr lang="en-US" dirty="0" smtClean="0"/>
              <a:t>.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xem</a:t>
            </a:r>
            <a:r>
              <a:rPr lang="en-US" dirty="0" smtClean="0"/>
              <a:t> package </a:t>
            </a:r>
            <a:r>
              <a:rPr lang="en-US" dirty="0" err="1" smtClean="0"/>
              <a:t>như</a:t>
            </a:r>
            <a:r>
              <a:rPr lang="en-US" dirty="0" smtClean="0"/>
              <a:t> folder </a:t>
            </a:r>
            <a:r>
              <a:rPr lang="en-US" dirty="0" err="1" smtClean="0"/>
              <a:t>còn</a:t>
            </a:r>
            <a:r>
              <a:rPr lang="en-US" dirty="0" smtClean="0"/>
              <a:t> class </a:t>
            </a:r>
            <a:r>
              <a:rPr lang="en-US" dirty="0" err="1" smtClean="0"/>
              <a:t>như</a:t>
            </a:r>
            <a:r>
              <a:rPr lang="en-US" dirty="0" smtClean="0"/>
              <a:t> file.</a:t>
            </a:r>
            <a:endParaRPr lang="en-US" dirty="0" smtClean="0"/>
          </a:p>
          <a:p>
            <a:pPr marL="463550" indent="-463550"/>
            <a:r>
              <a:rPr lang="en-US" b="1" dirty="0" err="1" smtClean="0"/>
              <a:t>H</a:t>
            </a:r>
            <a:r>
              <a:rPr lang="en-US" b="1" dirty="0" err="1"/>
              <a:t>elloW</a:t>
            </a:r>
            <a:r>
              <a:rPr lang="en-US" b="1" dirty="0" err="1" smtClean="0"/>
              <a:t>orld</a:t>
            </a:r>
            <a:r>
              <a:rPr lang="en-US" b="1" dirty="0" smtClean="0"/>
              <a:t>: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endParaRPr lang="en-US" dirty="0"/>
          </a:p>
          <a:p>
            <a:pPr marL="805180" lvl="1" indent="-347980"/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giống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file java.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hoa</a:t>
            </a:r>
            <a:r>
              <a:rPr lang="en-US" dirty="0" smtClean="0"/>
              <a:t> 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endParaRPr lang="en-US" dirty="0" smtClean="0"/>
          </a:p>
          <a:p>
            <a:pPr marL="463550" indent="-463550"/>
            <a:r>
              <a:rPr lang="en-US" b="1" dirty="0" smtClean="0"/>
              <a:t>main():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bắt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chạy</a:t>
            </a:r>
            <a:endParaRPr lang="en-US" dirty="0" smtClean="0"/>
          </a:p>
          <a:p>
            <a:pPr marL="805180" lvl="1" indent="-347980"/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nhưng</a:t>
            </a:r>
            <a:r>
              <a:rPr lang="en-US" dirty="0" smtClean="0"/>
              <a:t> main()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chạy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914400"/>
            <a:ext cx="5229701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package </a:t>
            </a:r>
            <a:r>
              <a:rPr lang="en-US" sz="2400" b="1" dirty="0" err="1">
                <a:solidFill>
                  <a:srgbClr val="FF0000"/>
                </a:solidFill>
              </a:rPr>
              <a:t>com.poly</a:t>
            </a:r>
            <a:r>
              <a:rPr lang="en-US" sz="2400" dirty="0" smtClean="0"/>
              <a:t>;</a:t>
            </a:r>
            <a:endParaRPr lang="en-US" sz="2400" dirty="0" smtClean="0"/>
          </a:p>
          <a:p>
            <a:r>
              <a:rPr lang="en-US" sz="2400" dirty="0" smtClean="0"/>
              <a:t>public </a:t>
            </a:r>
            <a:r>
              <a:rPr lang="en-US" sz="2400" dirty="0"/>
              <a:t>class </a:t>
            </a:r>
            <a:r>
              <a:rPr lang="en-US" sz="2400" b="1" dirty="0" err="1" smtClean="0">
                <a:solidFill>
                  <a:srgbClr val="FF0000"/>
                </a:solidFill>
              </a:rPr>
              <a:t>HelloWorld</a:t>
            </a:r>
            <a:r>
              <a:rPr lang="en-US" sz="2400" dirty="0" smtClean="0"/>
              <a:t>{</a:t>
            </a:r>
            <a:endParaRPr lang="en-US" sz="2400" dirty="0"/>
          </a:p>
          <a:p>
            <a:pPr lvl="1"/>
            <a:r>
              <a:rPr lang="en-US" sz="2400" dirty="0"/>
              <a:t>public static void </a:t>
            </a:r>
            <a:r>
              <a:rPr lang="en-US" sz="2400" b="1" dirty="0">
                <a:solidFill>
                  <a:srgbClr val="FF0000"/>
                </a:solidFill>
              </a:rPr>
              <a:t>main</a:t>
            </a:r>
            <a:r>
              <a:rPr lang="en-US" sz="2400" dirty="0"/>
              <a:t>(String[] </a:t>
            </a:r>
            <a:r>
              <a:rPr lang="en-US" sz="2400" dirty="0" err="1"/>
              <a:t>args</a:t>
            </a:r>
            <a:r>
              <a:rPr lang="en-US" sz="2400" dirty="0"/>
              <a:t>){</a:t>
            </a:r>
            <a:endParaRPr lang="en-US" sz="2400" dirty="0"/>
          </a:p>
          <a:p>
            <a:pPr lvl="2"/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// </a:t>
            </a:r>
            <a:r>
              <a:rPr lang="en-US" sz="2400" dirty="0" err="1">
                <a:solidFill>
                  <a:schemeClr val="accent3">
                    <a:lumMod val="50000"/>
                  </a:schemeClr>
                </a:solidFill>
              </a:rPr>
              <a:t>mã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50000"/>
                  </a:schemeClr>
                </a:solidFill>
              </a:rPr>
              <a:t>thực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50000"/>
                  </a:schemeClr>
                </a:solidFill>
              </a:rPr>
              <a:t>thi</a:t>
            </a:r>
            <a:endParaRPr lang="en-US" sz="2400" dirty="0">
              <a:solidFill>
                <a:schemeClr val="accent3">
                  <a:lumMod val="50000"/>
                </a:schemeClr>
              </a:solidFill>
            </a:endParaRPr>
          </a:p>
          <a:p>
            <a:pPr lvl="1"/>
            <a:r>
              <a:rPr lang="en-US" sz="2400" dirty="0"/>
              <a:t>}</a:t>
            </a:r>
            <a:endParaRPr lang="en-US" sz="2400" dirty="0"/>
          </a:p>
          <a:p>
            <a:r>
              <a:rPr lang="en-US" sz="2400" dirty="0" smtClean="0"/>
              <a:t>}</a:t>
            </a:r>
            <a:endParaRPr lang="en-US" sz="2400" dirty="0"/>
          </a:p>
        </p:txBody>
      </p:sp>
      <p:grpSp>
        <p:nvGrpSpPr>
          <p:cNvPr id="5" name="Group 4"/>
          <p:cNvGrpSpPr/>
          <p:nvPr/>
        </p:nvGrpSpPr>
        <p:grpSpPr>
          <a:xfrm>
            <a:off x="5638800" y="1611362"/>
            <a:ext cx="3048000" cy="914400"/>
            <a:chOff x="5638800" y="1611362"/>
            <a:chExt cx="3048000" cy="914400"/>
          </a:xfrm>
        </p:grpSpPr>
        <p:sp>
          <p:nvSpPr>
            <p:cNvPr id="6" name="Folded Corner 5"/>
            <p:cNvSpPr/>
            <p:nvPr/>
          </p:nvSpPr>
          <p:spPr>
            <a:xfrm>
              <a:off x="6820683" y="1611362"/>
              <a:ext cx="1866117" cy="914400"/>
            </a:xfrm>
            <a:prstGeom prst="foldedCorner">
              <a:avLst/>
            </a:prstGeom>
            <a:ln w="31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HelloWorld.java</a:t>
              </a:r>
              <a:endParaRPr lang="en-US" dirty="0"/>
            </a:p>
          </p:txBody>
        </p:sp>
        <p:cxnSp>
          <p:nvCxnSpPr>
            <p:cNvPr id="8" name="Straight Arrow Connector 7"/>
            <p:cNvCxnSpPr>
              <a:stCxn id="4" idx="3"/>
              <a:endCxn id="6" idx="1"/>
            </p:cNvCxnSpPr>
            <p:nvPr/>
          </p:nvCxnSpPr>
          <p:spPr>
            <a:xfrm>
              <a:off x="5686901" y="2068562"/>
              <a:ext cx="113378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5638800" y="1713964"/>
              <a:ext cx="1149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Lưu</a:t>
              </a:r>
              <a:r>
                <a:rPr lang="en-US" dirty="0" smtClean="0"/>
                <a:t> </a:t>
              </a:r>
              <a:r>
                <a:rPr lang="en-US" dirty="0" err="1" smtClean="0"/>
                <a:t>thành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536575" y="5736336"/>
            <a:ext cx="8074025" cy="76504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74" name="AutoShape 2" descr="http://studio-creator.com/blog/public/html5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8676" name="AutoShape 4" descr="http://studio-creator.com/blog/public/html5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pic>
        <p:nvPicPr>
          <p:cNvPr id="3074" name="Picture 2" descr="http://math.hws.edu/javanotes/c1/overview_fig3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729" y="2968752"/>
            <a:ext cx="7298871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mtClean="0"/>
              <a:t>Write Once, Run Anywhere</a:t>
            </a:r>
            <a:endParaRPr lang="en-US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15000"/>
          </a:xfrm>
        </p:spPr>
        <p:txBody>
          <a:bodyPr/>
          <a:lstStyle/>
          <a:p>
            <a:pPr marL="463550" indent="-463550"/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,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vì</a:t>
            </a:r>
            <a:r>
              <a:rPr lang="en-US" dirty="0" smtClean="0"/>
              <a:t> </a:t>
            </a:r>
            <a:r>
              <a:rPr lang="en-US" dirty="0" err="1" smtClean="0"/>
              <a:t>biên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nguồn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, Java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biên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nguồn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bytecode</a:t>
            </a:r>
            <a:endParaRPr lang="en-US" dirty="0" smtClean="0"/>
          </a:p>
          <a:p>
            <a:pPr marL="463550" indent="-463550"/>
            <a:r>
              <a:rPr lang="en-US" dirty="0" err="1" smtClean="0"/>
              <a:t>Bytecode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môi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thi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sang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trước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chạy</a:t>
            </a:r>
            <a:endParaRPr lang="vi-VN" dirty="0" smtClean="0"/>
          </a:p>
          <a:p>
            <a:endParaRPr lang="vi-VN" dirty="0" smtClean="0"/>
          </a:p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09600" y="5948910"/>
            <a:ext cx="1674561" cy="3693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HelloWorld.java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048479" y="5948910"/>
            <a:ext cx="1742721" cy="3693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HelloWorld.class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13" idx="3"/>
            <a:endCxn id="17" idx="1"/>
          </p:cNvCxnSpPr>
          <p:nvPr/>
        </p:nvCxnSpPr>
        <p:spPr>
          <a:xfrm>
            <a:off x="2284161" y="6133576"/>
            <a:ext cx="176431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161114" y="5948910"/>
            <a:ext cx="1297086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Hello World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9" name="Straight Arrow Connector 18"/>
          <p:cNvCxnSpPr>
            <a:stCxn id="17" idx="3"/>
            <a:endCxn id="21" idx="1"/>
          </p:cNvCxnSpPr>
          <p:nvPr/>
        </p:nvCxnSpPr>
        <p:spPr>
          <a:xfrm>
            <a:off x="5791200" y="6133576"/>
            <a:ext cx="136991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286000" y="5821126"/>
            <a:ext cx="17789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>
                <a:solidFill>
                  <a:srgbClr val="FF3300"/>
                </a:solidFill>
              </a:rPr>
              <a:t>Javac</a:t>
            </a:r>
            <a:r>
              <a:rPr lang="en-US" sz="1400" dirty="0" smtClean="0">
                <a:solidFill>
                  <a:srgbClr val="FF3300"/>
                </a:solidFill>
              </a:rPr>
              <a:t> </a:t>
            </a:r>
            <a:r>
              <a:rPr lang="en-US" sz="1400" dirty="0" smtClean="0"/>
              <a:t>HelloWorld.java</a:t>
            </a:r>
            <a:endParaRPr 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5768480" y="5821126"/>
            <a:ext cx="13577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3300"/>
                </a:solidFill>
              </a:rPr>
              <a:t>Java</a:t>
            </a:r>
            <a:r>
              <a:rPr lang="en-US" sz="1400" dirty="0" smtClean="0">
                <a:solidFill>
                  <a:srgbClr val="FF3300"/>
                </a:solidFill>
              </a:rPr>
              <a:t> </a:t>
            </a:r>
            <a:r>
              <a:rPr lang="en-US" sz="1400" dirty="0" err="1" smtClean="0"/>
              <a:t>HelloWorld</a:t>
            </a:r>
            <a:endParaRPr lang="en-US" sz="1400" dirty="0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2743200" y="4572002"/>
            <a:ext cx="533400" cy="13769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6096000" y="5410201"/>
            <a:ext cx="304800" cy="4542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77" name="Straight Arrow Connector 28676"/>
          <p:cNvCxnSpPr>
            <a:stCxn id="13" idx="0"/>
          </p:cNvCxnSpPr>
          <p:nvPr/>
        </p:nvCxnSpPr>
        <p:spPr>
          <a:xfrm flipH="1" flipV="1">
            <a:off x="1446880" y="4572001"/>
            <a:ext cx="1" cy="13769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79" name="Straight Arrow Connector 28678"/>
          <p:cNvCxnSpPr>
            <a:stCxn id="17" idx="0"/>
          </p:cNvCxnSpPr>
          <p:nvPr/>
        </p:nvCxnSpPr>
        <p:spPr>
          <a:xfrm flipV="1">
            <a:off x="4919840" y="4724400"/>
            <a:ext cx="0" cy="12245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5748</Words>
  <Application>WPS Presentation</Application>
  <PresentationFormat>On-screen Show (4:3)</PresentationFormat>
  <Paragraphs>379</Paragraphs>
  <Slides>31</Slides>
  <Notes>28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5" baseType="lpstr">
      <vt:lpstr>Arial</vt:lpstr>
      <vt:lpstr>SimSun</vt:lpstr>
      <vt:lpstr>Wingdings</vt:lpstr>
      <vt:lpstr>Segoe UI</vt:lpstr>
      <vt:lpstr>Roboto Lt</vt:lpstr>
      <vt:lpstr>Roboto</vt:lpstr>
      <vt:lpstr>Courier New</vt:lpstr>
      <vt:lpstr>Microsoft YaHei</vt:lpstr>
      <vt:lpstr>Arial Unicode MS</vt:lpstr>
      <vt:lpstr>Calibri</vt:lpstr>
      <vt:lpstr>Cambria Math</vt:lpstr>
      <vt:lpstr>Cambria Math</vt:lpstr>
      <vt:lpstr>Roboto</vt:lpstr>
      <vt:lpstr>Custom Design</vt:lpstr>
      <vt:lpstr>Lập trình Java 1</vt:lpstr>
      <vt:lpstr>Mục tiêu</vt:lpstr>
      <vt:lpstr>Nội dung</vt:lpstr>
      <vt:lpstr>Giới thiệu Java</vt:lpstr>
      <vt:lpstr>Lịch sử phát triển của Java</vt:lpstr>
      <vt:lpstr>Các công nghệ Java</vt:lpstr>
      <vt:lpstr>Chương trình Java</vt:lpstr>
      <vt:lpstr>Cấu trúc chương trình Java</vt:lpstr>
      <vt:lpstr>Write Once, Run Anywhere</vt:lpstr>
      <vt:lpstr>JDK – Java Development Kit</vt:lpstr>
      <vt:lpstr>Thiết lập môi trường Java trên Windows</vt:lpstr>
      <vt:lpstr>Giới thiệu Java IDE</vt:lpstr>
      <vt:lpstr>Lab 1 - phần 1</vt:lpstr>
      <vt:lpstr>Lập trình Java 1</vt:lpstr>
      <vt:lpstr>Khái niệm biến</vt:lpstr>
      <vt:lpstr>Khái niệm biến</vt:lpstr>
      <vt:lpstr>Khai báo biến</vt:lpstr>
      <vt:lpstr>PowerPoint 演示文稿</vt:lpstr>
      <vt:lpstr>Đặt tên biến</vt:lpstr>
      <vt:lpstr>Tên biến nào sau đây không hợp lệ</vt:lpstr>
      <vt:lpstr>Phép toán số học</vt:lpstr>
      <vt:lpstr>PowerPoint 演示文稿</vt:lpstr>
      <vt:lpstr>Các hàm xuất ra màn hình</vt:lpstr>
      <vt:lpstr>PowerPoint 演示文稿</vt:lpstr>
      <vt:lpstr>Nhập từ bàn phím</vt:lpstr>
      <vt:lpstr>PowerPoint 演示文稿</vt:lpstr>
      <vt:lpstr>Các hàm toán học</vt:lpstr>
      <vt:lpstr>Các hàm toán học</vt:lpstr>
      <vt:lpstr>PowerPoint 演示文稿</vt:lpstr>
      <vt:lpstr>Tổng kết nội dung bài học</vt:lpstr>
      <vt:lpstr>Lab 1 - phần 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Tin Học Văn Phòng</dc:title>
  <dc:creator>Hans</dc:creator>
  <cp:lastModifiedBy>Ngô Thanh Phong</cp:lastModifiedBy>
  <cp:revision>1316</cp:revision>
  <dcterms:created xsi:type="dcterms:W3CDTF">2013-04-23T08:05:00Z</dcterms:created>
  <dcterms:modified xsi:type="dcterms:W3CDTF">2023-01-03T10:21:06Z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8D9568117BE14EA8BF5FF762454B2809</vt:lpwstr>
  </property>
  <property fmtid="{D5CDD505-2E9C-101B-9397-08002B2CF9AE}" pid="3" name="KSOProductBuildVer">
    <vt:lpwstr>1033-11.2.0.11440</vt:lpwstr>
  </property>
</Properties>
</file>