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sldIdLst>
    <p:sldId id="541" r:id="rId2"/>
    <p:sldId id="605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57" r:id="rId13"/>
    <p:sldId id="656" r:id="rId14"/>
    <p:sldId id="626" r:id="rId15"/>
    <p:sldId id="627" r:id="rId16"/>
    <p:sldId id="628" r:id="rId17"/>
    <p:sldId id="629" r:id="rId18"/>
    <p:sldId id="630" r:id="rId19"/>
    <p:sldId id="632" r:id="rId20"/>
    <p:sldId id="655" r:id="rId21"/>
    <p:sldId id="634" r:id="rId22"/>
    <p:sldId id="486" r:id="rId23"/>
    <p:sldId id="6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616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System.out.print("Tên đăng nhập: ");</a:t>
            </a:r>
          </a:p>
          <a:p>
            <a:r>
              <a:rPr lang="vi-VN" dirty="0" smtClean="0"/>
              <a:t>		String username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System.out.print("Mật khẩu: ");</a:t>
            </a:r>
          </a:p>
          <a:p>
            <a:r>
              <a:rPr lang="vi-VN" dirty="0" smtClean="0"/>
              <a:t>		String password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if(username.equalsIgnoreCase("hello") &amp;&amp; password.length() &gt; 6){</a:t>
            </a:r>
          </a:p>
          <a:p>
            <a:r>
              <a:rPr lang="vi-VN" dirty="0" smtClean="0"/>
              <a:t>			System.out.println("Đăng nhập thành công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else{</a:t>
            </a:r>
          </a:p>
          <a:p>
            <a:r>
              <a:rPr lang="vi-VN" dirty="0" smtClean="0"/>
              <a:t>			System.out.println("Sai thông tin đăng nhập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hoten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i=0; i&lt;5; i++){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%d: ", i+1);</a:t>
            </a:r>
          </a:p>
          <a:p>
            <a:r>
              <a:rPr lang="en-US" dirty="0" smtClean="0"/>
              <a:t>			String </a:t>
            </a:r>
            <a:r>
              <a:rPr lang="en-US" dirty="0" err="1" smtClean="0"/>
              <a:t>ht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hoten.add</a:t>
            </a:r>
            <a:r>
              <a:rPr lang="en-US" dirty="0" smtClean="0"/>
              <a:t>(</a:t>
            </a:r>
            <a:r>
              <a:rPr lang="en-US" dirty="0" err="1" smtClean="0"/>
              <a:t>ht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("SINH VIÊN TÊN TUẤN HOẶC HỌ NGUYỄN");</a:t>
            </a:r>
          </a:p>
          <a:p>
            <a:r>
              <a:rPr lang="en-US" dirty="0" smtClean="0"/>
              <a:t>		for(String </a:t>
            </a:r>
            <a:r>
              <a:rPr lang="en-US" dirty="0" err="1" smtClean="0"/>
              <a:t>ht</a:t>
            </a:r>
            <a:r>
              <a:rPr lang="en-US" dirty="0" smtClean="0"/>
              <a:t> : </a:t>
            </a:r>
            <a:r>
              <a:rPr lang="en-US" dirty="0" err="1" smtClean="0"/>
              <a:t>hoten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startsWith</a:t>
            </a:r>
            <a:r>
              <a:rPr lang="en-US" dirty="0" smtClean="0"/>
              <a:t>("NGUYỄN ") || 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endsWith</a:t>
            </a:r>
            <a:r>
              <a:rPr lang="en-US" dirty="0" smtClean="0"/>
              <a:t>(" TUẤN")){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ht.toUpperCase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("TÊN SINH VIÊN CÓ TÊN LÓT LÀ MỸ");</a:t>
            </a:r>
          </a:p>
          <a:p>
            <a:r>
              <a:rPr lang="en-US" dirty="0" smtClean="0"/>
              <a:t>		for(String </a:t>
            </a:r>
            <a:r>
              <a:rPr lang="en-US" dirty="0" err="1" smtClean="0"/>
              <a:t>ht</a:t>
            </a:r>
            <a:r>
              <a:rPr lang="en-US" dirty="0" smtClean="0"/>
              <a:t> : </a:t>
            </a:r>
            <a:r>
              <a:rPr lang="en-US" dirty="0" err="1" smtClean="0"/>
              <a:t>hoten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ht.toUpperCase</a:t>
            </a:r>
            <a:r>
              <a:rPr lang="en-US" dirty="0" smtClean="0"/>
              <a:t>().contains(" MỸ ")){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i = 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lastIndexOf</a:t>
            </a:r>
            <a:r>
              <a:rPr lang="en-US" dirty="0" smtClean="0"/>
              <a:t>(" ") + 1;</a:t>
            </a:r>
          </a:p>
          <a:p>
            <a:r>
              <a:rPr lang="en-US" dirty="0" smtClean="0"/>
              <a:t>				String ten = </a:t>
            </a:r>
            <a:r>
              <a:rPr lang="en-US" dirty="0" err="1" smtClean="0"/>
              <a:t>ht.substring</a:t>
            </a:r>
            <a:r>
              <a:rPr lang="en-US" dirty="0" smtClean="0"/>
              <a:t>(i);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(ten);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Nội</a:t>
            </a:r>
            <a:r>
              <a:rPr lang="en-US" dirty="0" smtClean="0"/>
              <a:t> dung: ");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noiDung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timKiem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thayThe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ketQua</a:t>
            </a:r>
            <a:r>
              <a:rPr lang="en-US" dirty="0" smtClean="0"/>
              <a:t> = </a:t>
            </a:r>
            <a:r>
              <a:rPr lang="en-US" dirty="0" err="1" smtClean="0"/>
              <a:t>noiDung.replaceAll</a:t>
            </a:r>
            <a:r>
              <a:rPr lang="en-US" dirty="0" smtClean="0"/>
              <a:t>(</a:t>
            </a:r>
            <a:r>
              <a:rPr lang="en-US" dirty="0" err="1" smtClean="0"/>
              <a:t>timKiem</a:t>
            </a:r>
            <a:r>
              <a:rPr lang="en-US" dirty="0" smtClean="0"/>
              <a:t>, </a:t>
            </a:r>
            <a:r>
              <a:rPr lang="en-US" dirty="0" err="1" smtClean="0"/>
              <a:t>thayThe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%s", </a:t>
            </a:r>
            <a:r>
              <a:rPr lang="en-US" dirty="0" err="1" smtClean="0"/>
              <a:t>ketQua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daySo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String[] </a:t>
            </a:r>
            <a:r>
              <a:rPr lang="en-US" dirty="0" err="1" smtClean="0"/>
              <a:t>mang</a:t>
            </a:r>
            <a:r>
              <a:rPr lang="en-US" dirty="0" smtClean="0"/>
              <a:t> = </a:t>
            </a:r>
            <a:r>
              <a:rPr lang="en-US" dirty="0" err="1" smtClean="0"/>
              <a:t>daySo.split</a:t>
            </a:r>
            <a:r>
              <a:rPr lang="en-US" dirty="0" smtClean="0"/>
              <a:t>(",");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("DÃY SỐ CHẴN");</a:t>
            </a:r>
          </a:p>
          <a:p>
            <a:r>
              <a:rPr lang="en-US" dirty="0" smtClean="0"/>
              <a:t>		for(String so : </a:t>
            </a:r>
            <a:r>
              <a:rPr lang="en-US" dirty="0" err="1" smtClean="0"/>
              <a:t>mang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so.trim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if(x % 2 == 0){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System.out.printf</a:t>
            </a:r>
            <a:r>
              <a:rPr lang="en-US" dirty="0" smtClean="0"/>
              <a:t>(" &gt;&gt; %</a:t>
            </a:r>
            <a:r>
              <a:rPr lang="en-US" dirty="0" err="1" smtClean="0"/>
              <a:t>d",x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java.util.ArrayList;</a:t>
            </a:r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System.out.print("Số điện thoại: ");</a:t>
            </a:r>
          </a:p>
          <a:p>
            <a:r>
              <a:rPr lang="vi-VN" dirty="0" smtClean="0"/>
              <a:t>		String phone = scanner.nextLine();</a:t>
            </a:r>
          </a:p>
          <a:p>
            <a:endParaRPr lang="vi-VN" dirty="0" smtClean="0"/>
          </a:p>
          <a:p>
            <a:r>
              <a:rPr lang="vi-VN" dirty="0" smtClean="0"/>
              <a:t>		if(phone.matches("^(054\\d{6})$")){</a:t>
            </a:r>
          </a:p>
          <a:p>
            <a:r>
              <a:rPr lang="vi-VN" dirty="0" smtClean="0"/>
              <a:t>			System.out.println("Bạn đã nhập đúng");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else{</a:t>
            </a:r>
          </a:p>
          <a:p>
            <a:r>
              <a:rPr lang="vi-VN" dirty="0" smtClean="0"/>
              <a:t>			System.out.println("Không đúng số điện thoại Huế");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java.util.ArrayList;</a:t>
            </a:r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Nhập dữ liệu</a:t>
            </a:r>
          </a:p>
          <a:p>
            <a:r>
              <a:rPr lang="vi-VN" dirty="0" smtClean="0"/>
              <a:t>		System.out.print("Mã SV: ");</a:t>
            </a:r>
          </a:p>
          <a:p>
            <a:r>
              <a:rPr lang="vi-VN" dirty="0" smtClean="0"/>
              <a:t>		String masv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System.out.print("Mật khẩu: ");</a:t>
            </a:r>
          </a:p>
          <a:p>
            <a:r>
              <a:rPr lang="vi-VN" dirty="0" smtClean="0"/>
              <a:t>		String matKhau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System.out.print("Họ và tên: ");</a:t>
            </a:r>
          </a:p>
          <a:p>
            <a:r>
              <a:rPr lang="vi-VN" dirty="0" smtClean="0"/>
              <a:t>		String hoTen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System.out.print("Địa chỉ email: ");</a:t>
            </a:r>
          </a:p>
          <a:p>
            <a:r>
              <a:rPr lang="vi-VN" dirty="0" smtClean="0"/>
              <a:t>		String email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System.out.print("Số điện thoại: ");</a:t>
            </a:r>
          </a:p>
          <a:p>
            <a:r>
              <a:rPr lang="vi-VN" dirty="0" smtClean="0"/>
              <a:t>		String dienThoai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System.out.print("Số xe máy: ");</a:t>
            </a:r>
          </a:p>
          <a:p>
            <a:r>
              <a:rPr lang="vi-VN" dirty="0" smtClean="0"/>
              <a:t>		String soXe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System.out.print("CMND: ");</a:t>
            </a:r>
          </a:p>
          <a:p>
            <a:r>
              <a:rPr lang="vi-VN" dirty="0" smtClean="0"/>
              <a:t>		String cmnd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System.out.print("Địa chỉ website: ");</a:t>
            </a:r>
          </a:p>
          <a:p>
            <a:r>
              <a:rPr lang="vi-VN" dirty="0" smtClean="0"/>
              <a:t>		String website = scanner.nextLine();</a:t>
            </a:r>
          </a:p>
          <a:p>
            <a:endParaRPr lang="vi-VN" dirty="0" smtClean="0"/>
          </a:p>
          <a:p>
            <a:r>
              <a:rPr lang="vi-VN" dirty="0" smtClean="0"/>
              <a:t>		ArrayList&lt;String&gt; errors = new ArrayList&lt;String&gt;();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Kiểm lỗi</a:t>
            </a:r>
          </a:p>
          <a:p>
            <a:r>
              <a:rPr lang="vi-VN" dirty="0" smtClean="0"/>
              <a:t>		if(masv.matches("^([A-Z]{5})$")){</a:t>
            </a:r>
          </a:p>
          <a:p>
            <a:r>
              <a:rPr lang="vi-VN" dirty="0" smtClean="0"/>
              <a:t>			errors.add("Mã SV phải 5 ký tự hoa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if(matKhau.matches("^(\\.{6,})$")){</a:t>
            </a:r>
          </a:p>
          <a:p>
            <a:r>
              <a:rPr lang="vi-VN" dirty="0" smtClean="0"/>
              <a:t>			errors.add("Mật khẩu ít nhất 6 ký tự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if(hoTen.matches("^([a-zA-Z ])$")){</a:t>
            </a:r>
          </a:p>
          <a:p>
            <a:r>
              <a:rPr lang="vi-VN" dirty="0" smtClean="0"/>
              <a:t>			errors.add("Họ và tên chỉ gồm alphabet và ký tự trắng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if(email.matches("^(\\w+@\\w+(\\.\\w+){1,2})$")){</a:t>
            </a:r>
          </a:p>
          <a:p>
            <a:r>
              <a:rPr lang="vi-VN" dirty="0" smtClean="0"/>
              <a:t>			errors.add("Email không hợp lệ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if(dienThoai.matches("^(0\\d{9,10})$")){</a:t>
            </a:r>
          </a:p>
          <a:p>
            <a:r>
              <a:rPr lang="vi-VN" dirty="0" smtClean="0"/>
              <a:t>			errors.add("Số điện thoại di động không hợp lệ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if(soXe.matches("^(5\\d-[A-Z]\\d-((\\d{4})|(\\d{3}\\.\\d{2})))$")){</a:t>
            </a:r>
          </a:p>
          <a:p>
            <a:r>
              <a:rPr lang="vi-VN" dirty="0" smtClean="0"/>
              <a:t>			errors.add("Không đúng số xe máy sài gòn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if(cmnd.matches("^(\\d{9})$")){</a:t>
            </a:r>
          </a:p>
          <a:p>
            <a:r>
              <a:rPr lang="vi-VN" dirty="0" smtClean="0"/>
              <a:t>			errors.add("Không đúng định dạng CMND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if(website.matches("^(http://[a-zA-Z\\.]+)$")){</a:t>
            </a:r>
          </a:p>
          <a:p>
            <a:r>
              <a:rPr lang="vi-VN" dirty="0" smtClean="0"/>
              <a:t>			errors.add("Không đúng định dạng địa chỉ website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Hiển thị lỗi</a:t>
            </a:r>
          </a:p>
          <a:p>
            <a:r>
              <a:rPr lang="vi-VN" dirty="0" smtClean="0"/>
              <a:t>		if(errors.isEmpty()){</a:t>
            </a:r>
          </a:p>
          <a:p>
            <a:r>
              <a:rPr lang="vi-VN" dirty="0" smtClean="0"/>
              <a:t>			System.out.println("Bạn đã nhập đúng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else{</a:t>
            </a:r>
          </a:p>
          <a:p>
            <a:r>
              <a:rPr lang="vi-VN" dirty="0" smtClean="0"/>
              <a:t>			System.out.println("Vui lòng sửa các lỗi sau");</a:t>
            </a:r>
          </a:p>
          <a:p>
            <a:r>
              <a:rPr lang="vi-VN" dirty="0" smtClean="0"/>
              <a:t>			for(String error : errors){</a:t>
            </a:r>
          </a:p>
          <a:p>
            <a:r>
              <a:rPr lang="vi-VN" dirty="0" smtClean="0"/>
              <a:t>				System.out.println(" &gt;&gt; " + error);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76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Bài</a:t>
            </a:r>
            <a:r>
              <a:rPr lang="en-US" smtClean="0"/>
              <a:t> 6: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2"/>
            <a:r>
              <a:rPr lang="en-US" dirty="0" smtClean="0"/>
              <a:t>String content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String find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String replace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en-US" dirty="0" smtClean="0"/>
          </a:p>
          <a:p>
            <a:pPr lvl="2"/>
            <a:r>
              <a:rPr lang="en-US" dirty="0" smtClean="0"/>
              <a:t>String result = </a:t>
            </a:r>
            <a:r>
              <a:rPr lang="en-US" dirty="0" err="1" smtClean="0"/>
              <a:t>content.</a:t>
            </a:r>
            <a:r>
              <a:rPr lang="en-US" b="1" dirty="0" err="1" smtClean="0">
                <a:solidFill>
                  <a:srgbClr val="FF0000"/>
                </a:solidFill>
              </a:rPr>
              <a:t>replaceAll</a:t>
            </a:r>
            <a:r>
              <a:rPr lang="en-US" dirty="0" smtClean="0"/>
              <a:t>(find, replace)</a:t>
            </a:r>
          </a:p>
        </p:txBody>
      </p:sp>
    </p:spTree>
    <p:extLst>
      <p:ext uri="{BB962C8B-B14F-4D97-AF65-F5344CB8AC3E}">
        <p14:creationId xmlns:p14="http://schemas.microsoft.com/office/powerpoint/2010/main" val="10476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split()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endParaRPr lang="en-US" dirty="0" smtClean="0"/>
          </a:p>
          <a:p>
            <a:pPr lvl="1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</p:txBody>
      </p:sp>
      <p:sp>
        <p:nvSpPr>
          <p:cNvPr id="7" name="Flowchart: Document 6"/>
          <p:cNvSpPr/>
          <p:nvPr/>
        </p:nvSpPr>
        <p:spPr>
          <a:xfrm>
            <a:off x="2438400" y="3886200"/>
            <a:ext cx="4343400" cy="2514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0" y="3886200"/>
            <a:ext cx="4343400" cy="236988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String[] </a:t>
            </a:r>
            <a:r>
              <a:rPr lang="en-US" sz="2000" dirty="0" err="1" smtClean="0"/>
              <a:t>daySo</a:t>
            </a:r>
            <a:r>
              <a:rPr lang="en-US" sz="2000" dirty="0" smtClean="0"/>
              <a:t> = </a:t>
            </a:r>
            <a:r>
              <a:rPr lang="en-US" sz="2000" dirty="0" err="1" smtClean="0"/>
              <a:t>chuoi</a:t>
            </a:r>
            <a:r>
              <a:rPr lang="en-US" sz="2800" b="1" dirty="0" err="1" smtClean="0">
                <a:solidFill>
                  <a:srgbClr val="FF0000"/>
                </a:solidFill>
              </a:rPr>
              <a:t>.split</a:t>
            </a:r>
            <a:r>
              <a:rPr lang="en-US" sz="2000" dirty="0" smtClean="0"/>
              <a:t>(“,”)</a:t>
            </a:r>
          </a:p>
          <a:p>
            <a:r>
              <a:rPr lang="en-US" sz="2000" dirty="0" smtClean="0"/>
              <a:t>for(String so : </a:t>
            </a:r>
            <a:r>
              <a:rPr lang="en-US" sz="2000" dirty="0" err="1" smtClean="0"/>
              <a:t>daySo</a:t>
            </a:r>
            <a:r>
              <a:rPr lang="en-US" sz="2000" dirty="0" smtClean="0"/>
              <a:t>){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x = </a:t>
            </a:r>
            <a:r>
              <a:rPr lang="en-US" sz="2000" dirty="0" err="1" smtClean="0"/>
              <a:t>Integer.parseInt</a:t>
            </a:r>
            <a:r>
              <a:rPr lang="en-US" sz="2000" dirty="0" smtClean="0"/>
              <a:t>(so);</a:t>
            </a:r>
          </a:p>
          <a:p>
            <a:pPr lvl="1"/>
            <a:r>
              <a:rPr lang="en-US" sz="2000" dirty="0" smtClean="0"/>
              <a:t>if(x % 2 == 0){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chẵn</a:t>
            </a:r>
            <a:endParaRPr lang="en-US" sz="2000" dirty="0" smtClean="0"/>
          </a:p>
          <a:p>
            <a:pPr lvl="1"/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6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teo@fpt.edu.vn</a:t>
            </a:r>
          </a:p>
          <a:p>
            <a:pPr lvl="1"/>
            <a:r>
              <a:rPr lang="en-US" dirty="0" smtClean="0"/>
              <a:t>54-P6-6661</a:t>
            </a:r>
          </a:p>
          <a:p>
            <a:pPr lvl="1"/>
            <a:r>
              <a:rPr lang="en-US" dirty="0" smtClean="0"/>
              <a:t>54-P6-666.01</a:t>
            </a:r>
          </a:p>
          <a:p>
            <a:pPr lvl="1"/>
            <a:r>
              <a:rPr lang="en-US" dirty="0" smtClean="0"/>
              <a:t>0913745789 </a:t>
            </a:r>
          </a:p>
          <a:p>
            <a:pPr lvl="1"/>
            <a:r>
              <a:rPr lang="en-US" dirty="0" smtClean="0"/>
              <a:t>192.168.11.200 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4191000" y="2133600"/>
            <a:ext cx="4495800" cy="2743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6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chính qui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(hay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sánh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b="1" dirty="0" smtClean="0"/>
              <a:t>[0-9]{3,7}</a:t>
            </a:r>
            <a:r>
              <a:rPr lang="en-US" dirty="0" smtClean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3 </a:t>
            </a:r>
            <a:r>
              <a:rPr lang="en-US" dirty="0" err="1" smtClean="0"/>
              <a:t>đến</a:t>
            </a:r>
            <a:r>
              <a:rPr lang="en-US" dirty="0" smtClean="0"/>
              <a:t> 7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[0-9]: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smtClean="0"/>
              <a:t>{3,7}: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3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21735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066800"/>
            <a:ext cx="8229600" cy="495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3628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867400" y="1389126"/>
            <a:ext cx="1905000" cy="1069848"/>
          </a:xfrm>
          <a:prstGeom prst="wedgeEllipseCallout">
            <a:avLst>
              <a:gd name="adj1" fmla="val -114109"/>
              <a:gd name="adj2" fmla="val 77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4953000" y="2594038"/>
            <a:ext cx="3581400" cy="854012"/>
          </a:xfrm>
          <a:prstGeom prst="wedgeEllipseCallout">
            <a:avLst>
              <a:gd name="adj1" fmla="val -73733"/>
              <a:gd name="adj2" fmla="val 4254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mobile </a:t>
            </a:r>
            <a:r>
              <a:rPr lang="en-US" dirty="0" err="1" smtClean="0"/>
              <a:t>có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pattern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Explosion 2 6"/>
          <p:cNvSpPr/>
          <p:nvPr/>
        </p:nvSpPr>
        <p:spPr>
          <a:xfrm>
            <a:off x="2514600" y="4867275"/>
            <a:ext cx="6324600" cy="1685925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0" y="5387071"/>
            <a:ext cx="34350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s.matches</a:t>
            </a:r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(regex)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6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31" idx="0"/>
          </p:cNvCxnSpPr>
          <p:nvPr/>
        </p:nvCxnSpPr>
        <p:spPr>
          <a:xfrm rot="5400000">
            <a:off x="3162300" y="876300"/>
            <a:ext cx="6858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36" idx="0"/>
          </p:cNvCxnSpPr>
          <p:nvPr/>
        </p:nvCxnSpPr>
        <p:spPr>
          <a:xfrm rot="16200000" flipH="1">
            <a:off x="5295900" y="876300"/>
            <a:ext cx="6858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3956538" cy="3725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57200" y="2286000"/>
            <a:ext cx="3962400" cy="457200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Ký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tự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đại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diện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743200"/>
            <a:ext cx="3956538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4724400" y="2286000"/>
            <a:ext cx="3962400" cy="457200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Số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lần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xuất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hiện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4600" y="990600"/>
            <a:ext cx="4114800" cy="6096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Regular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Expression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3869" y="5715000"/>
            <a:ext cx="2103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[0-9]</a:t>
            </a:r>
            <a:r>
              <a:rPr lang="en-US" sz="3600" b="1" dirty="0" smtClean="0">
                <a:solidFill>
                  <a:srgbClr val="0000FF"/>
                </a:solidFill>
              </a:rPr>
              <a:t>{3, 7}</a:t>
            </a:r>
            <a:endParaRPr lang="en-US" sz="3600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4419600" y="6038165"/>
            <a:ext cx="12342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083669" y="5029200"/>
            <a:ext cx="2931" cy="79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CMND</a:t>
            </a:r>
          </a:p>
          <a:p>
            <a:pPr lvl="1"/>
            <a:r>
              <a:rPr lang="en-US" dirty="0" smtClean="0"/>
              <a:t>[0-9]{9}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 smtClean="0"/>
          </a:p>
          <a:p>
            <a:pPr lvl="1"/>
            <a:r>
              <a:rPr lang="en-US" dirty="0" smtClean="0"/>
              <a:t>0\d{9,10}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gòn</a:t>
            </a:r>
            <a:endParaRPr lang="en-US" dirty="0" smtClean="0"/>
          </a:p>
          <a:p>
            <a:pPr lvl="1"/>
            <a:r>
              <a:rPr lang="en-US" dirty="0" smtClean="0"/>
              <a:t>5\d-[A-Z]\d-((\d{4})|(\d{3}\.\d{2}))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</a:t>
            </a:r>
          </a:p>
          <a:p>
            <a:pPr lvl="1"/>
            <a:r>
              <a:rPr lang="en-US" dirty="0" smtClean="0"/>
              <a:t>\w+@\w+(\.\w){1,2}</a:t>
            </a:r>
          </a:p>
        </p:txBody>
      </p:sp>
    </p:spTree>
    <p:extLst>
      <p:ext uri="{BB962C8B-B14F-4D97-AF65-F5344CB8AC3E}">
        <p14:creationId xmlns:p14="http://schemas.microsoft.com/office/powerpoint/2010/main" val="1070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1"/>
            <a:ext cx="802246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RegEx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419600" y="4419600"/>
            <a:ext cx="3429000" cy="384048"/>
          </a:xfrm>
          <a:prstGeom prst="wedgeRectCallout">
            <a:avLst>
              <a:gd name="adj1" fmla="val -48965"/>
              <a:gd name="adj2" fmla="val 8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ở </a:t>
            </a:r>
            <a:r>
              <a:rPr lang="en-US" dirty="0" err="1" smtClean="0"/>
              <a:t>Huế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800600" y="2971800"/>
            <a:ext cx="3429000" cy="384048"/>
          </a:xfrm>
          <a:prstGeom prst="wedgeRectCallout">
            <a:avLst>
              <a:gd name="adj1" fmla="val -48965"/>
              <a:gd name="adj2" fmla="val 8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đoạn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Nhập thông tin nhân viên từ bàn phím. Thông tin của mỗi nhân viên phải tuân theo các ràng buộc sau. Xuất thông báo lỗi và yêu cầu nhập lại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186"/>
              </p:ext>
            </p:extLst>
          </p:nvPr>
        </p:nvGraphicFramePr>
        <p:xfrm>
          <a:off x="609600" y="2667000"/>
          <a:ext cx="8153401" cy="3543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tin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soát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Mã</a:t>
                      </a:r>
                      <a:r>
                        <a:rPr lang="en-US" baseline="0" smtClean="0"/>
                        <a:t> sinh viên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ký</a:t>
                      </a:r>
                      <a:r>
                        <a:rPr lang="en-US" baseline="0" smtClean="0"/>
                        <a:t> tự hoa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[A-Z]{5}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Mật</a:t>
                      </a:r>
                      <a:r>
                        <a:rPr lang="en-US" baseline="0" smtClean="0"/>
                        <a:t> khẩu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Ít</a:t>
                      </a:r>
                      <a:r>
                        <a:rPr lang="en-US" baseline="0" smtClean="0"/>
                        <a:t> nhất 6 ký tự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.{6,}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và tên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Chỉ</a:t>
                      </a:r>
                      <a:r>
                        <a:rPr lang="en-US" baseline="0" smtClean="0"/>
                        <a:t> dùng alphabet và ký tự trắng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  ]+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\w+@\w+(\. \w+){1,2}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Điện</a:t>
                      </a:r>
                      <a:r>
                        <a:rPr lang="en-US" baseline="0" smtClean="0"/>
                        <a:t> thoại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083\d{7}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xe máy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xe máy Sài gòn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5\d-[A-Z]-((\d{4})|(\d{3}\.{2}))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CMND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chữ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\d{10}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Địa</a:t>
                      </a:r>
                      <a:r>
                        <a:rPr lang="en-US" baseline="0" smtClean="0"/>
                        <a:t> chỉ website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http://www\.\w+\.\w{2,4}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(String)</a:t>
            </a:r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(Regular Expression)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</a:t>
            </a:r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6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String s = “Hello World”;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Java. String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1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63442" y="3962400"/>
            <a:ext cx="7262053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ký tự đặc biệt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34799"/>
              </p:ext>
            </p:extLst>
          </p:nvPr>
        </p:nvGraphicFramePr>
        <p:xfrm>
          <a:off x="2895600" y="1066800"/>
          <a:ext cx="3352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thị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tab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Về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dòng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Xuống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dòng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\\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\”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3442" y="4114800"/>
            <a:ext cx="726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System.out.print</a:t>
            </a:r>
            <a:r>
              <a:rPr lang="en-US" sz="2400" dirty="0" smtClean="0"/>
              <a:t>("</a:t>
            </a:r>
            <a:r>
              <a:rPr lang="en-US" sz="2400" b="1" dirty="0" smtClean="0">
                <a:solidFill>
                  <a:srgbClr val="0000FF"/>
                </a:solidFill>
              </a:rPr>
              <a:t>\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+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: </a:t>
            </a:r>
            <a:r>
              <a:rPr lang="en-US" sz="2400" dirty="0" err="1" smtClean="0"/>
              <a:t>Tuấn</a:t>
            </a:r>
            <a:r>
              <a:rPr lang="en-US" sz="2400" b="1" dirty="0" smtClean="0">
                <a:solidFill>
                  <a:srgbClr val="0000FF"/>
                </a:solidFill>
              </a:rPr>
              <a:t>\r\n\t</a:t>
            </a:r>
            <a:r>
              <a:rPr lang="en-US" sz="2400" dirty="0"/>
              <a:t>+ </a:t>
            </a:r>
            <a:r>
              <a:rPr lang="en-US" sz="2400" dirty="0" err="1"/>
              <a:t>Tuổi</a:t>
            </a:r>
            <a:r>
              <a:rPr lang="en-US" sz="2400" dirty="0"/>
              <a:t>: </a:t>
            </a:r>
            <a:r>
              <a:rPr lang="en-US" sz="2400" dirty="0" smtClean="0"/>
              <a:t>40");</a:t>
            </a:r>
            <a:endParaRPr lang="en-US" sz="2400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3646025" y="5470398"/>
            <a:ext cx="484632" cy="48920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4132943" y="4953000"/>
            <a:ext cx="4538732" cy="1524000"/>
          </a:xfrm>
          <a:prstGeom prst="flowChart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2943" y="5105400"/>
            <a:ext cx="4538732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+ </a:t>
            </a:r>
            <a:r>
              <a:rPr lang="en-US" sz="2400" dirty="0" err="1" smtClean="0">
                <a:solidFill>
                  <a:schemeClr val="bg1"/>
                </a:solidFill>
              </a:rPr>
              <a:t>Họ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tên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Tuấn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+ </a:t>
            </a:r>
            <a:r>
              <a:rPr lang="en-US" sz="2400" dirty="0" err="1" smtClean="0">
                <a:solidFill>
                  <a:schemeClr val="bg1"/>
                </a:solidFill>
              </a:rPr>
              <a:t>Tuổi</a:t>
            </a:r>
            <a:r>
              <a:rPr lang="en-US" sz="2400" dirty="0" smtClean="0">
                <a:solidFill>
                  <a:schemeClr val="bg1"/>
                </a:solidFill>
              </a:rPr>
              <a:t>: 40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2209800" y="4343400"/>
            <a:ext cx="5791200" cy="12573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String </a:t>
            </a:r>
            <a:r>
              <a:rPr lang="en-US" sz="2800" dirty="0" err="1" smtClean="0"/>
              <a:t>fullname</a:t>
            </a:r>
            <a:r>
              <a:rPr lang="en-US" sz="2800" dirty="0" smtClean="0"/>
              <a:t> = “</a:t>
            </a:r>
            <a:r>
              <a:rPr lang="en-US" sz="2800" dirty="0" err="1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Tèo</a:t>
            </a:r>
            <a:r>
              <a:rPr lang="en-US" sz="2800" dirty="0" smtClean="0"/>
              <a:t>”;</a:t>
            </a:r>
          </a:p>
          <a:p>
            <a:r>
              <a:rPr lang="en-US" sz="2800" dirty="0" smtClean="0"/>
              <a:t>String first = </a:t>
            </a:r>
            <a:r>
              <a:rPr lang="en-US" sz="2800" dirty="0" err="1" smtClean="0"/>
              <a:t>fullname.</a:t>
            </a:r>
            <a:r>
              <a:rPr lang="en-US" sz="2800" b="1" dirty="0" err="1" smtClean="0">
                <a:solidFill>
                  <a:srgbClr val="FF0000"/>
                </a:solidFill>
              </a:rPr>
              <a:t>substring</a:t>
            </a:r>
            <a:r>
              <a:rPr lang="en-US" sz="2800" b="1" dirty="0" smtClean="0">
                <a:solidFill>
                  <a:srgbClr val="FF0000"/>
                </a:solidFill>
              </a:rPr>
              <a:t>(0, 6)</a:t>
            </a:r>
            <a:r>
              <a:rPr lang="en-US" sz="2800" dirty="0" smtClean="0"/>
              <a:t>;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791200"/>
            <a:ext cx="1323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Nguyễn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557384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76038"/>
              </p:ext>
            </p:extLst>
          </p:nvPr>
        </p:nvGraphicFramePr>
        <p:xfrm>
          <a:off x="457200" y="1066800"/>
          <a:ext cx="8229600" cy="4869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toLowerCase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toUpperCase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hoa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trim()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Cắt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trắng</a:t>
                      </a:r>
                      <a:r>
                        <a:rPr lang="en-US" sz="2400" baseline="0" dirty="0" smtClean="0"/>
                        <a:t> 2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length()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dài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substring()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charAt</a:t>
                      </a:r>
                      <a:r>
                        <a:rPr lang="en-US" sz="2400" kern="1200" dirty="0" smtClean="0"/>
                        <a:t> (index)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tại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replaceAll</a:t>
                      </a:r>
                      <a:r>
                        <a:rPr lang="en-US" sz="2400" kern="1200" dirty="0" smtClean="0"/>
                        <a:t>(find, replace)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kiếm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thế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split(separator)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Tách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mảng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4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172590"/>
              </p:ext>
            </p:extLst>
          </p:nvPr>
        </p:nvGraphicFramePr>
        <p:xfrm>
          <a:off x="457200" y="1066800"/>
          <a:ext cx="8229600" cy="4869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equals()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sánh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phân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hoa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equalsIgnoreCase</a:t>
                      </a:r>
                      <a:r>
                        <a:rPr lang="en-US" sz="2400" kern="1200" dirty="0" smtClean="0"/>
                        <a:t>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sánh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phân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hoa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contains()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chứa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startsWith</a:t>
                      </a:r>
                      <a:r>
                        <a:rPr lang="en-US" sz="2400" kern="1200" dirty="0" smtClean="0"/>
                        <a:t>()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bắt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endsWith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thúc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matches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khớp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với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indexOf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lastIndexOf</a:t>
                      </a:r>
                      <a:r>
                        <a:rPr lang="en-US" sz="2400" kern="1200" dirty="0" smtClean="0"/>
                        <a:t>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Tìm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cuối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cùng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0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“hello”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6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equalsIgnoreCase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length()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</p:txBody>
      </p:sp>
      <p:sp>
        <p:nvSpPr>
          <p:cNvPr id="6" name="Flowchart: Document 5"/>
          <p:cNvSpPr/>
          <p:nvPr/>
        </p:nvSpPr>
        <p:spPr>
          <a:xfrm>
            <a:off x="914400" y="4419600"/>
            <a:ext cx="7543800" cy="2209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463296"/>
            <a:ext cx="7174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if(</a:t>
            </a:r>
            <a:r>
              <a:rPr lang="en-US" sz="2000" dirty="0" err="1" smtClean="0"/>
              <a:t>username</a:t>
            </a:r>
            <a:r>
              <a:rPr lang="en-US" sz="2000" b="1" dirty="0" err="1" smtClean="0">
                <a:solidFill>
                  <a:srgbClr val="0000FF"/>
                </a:solidFill>
              </a:rPr>
              <a:t>.equalsIgnoreCase</a:t>
            </a:r>
            <a:r>
              <a:rPr lang="en-US" sz="2000" dirty="0" smtClean="0"/>
              <a:t>(“hello”) &amp;&amp; </a:t>
            </a:r>
            <a:r>
              <a:rPr lang="en-US" sz="2000" dirty="0" err="1" smtClean="0"/>
              <a:t>password</a:t>
            </a:r>
            <a:r>
              <a:rPr lang="en-US" sz="2000" b="1" dirty="0" err="1" smtClean="0">
                <a:solidFill>
                  <a:srgbClr val="0000FF"/>
                </a:solidFill>
              </a:rPr>
              <a:t>.length</a:t>
            </a:r>
            <a:r>
              <a:rPr lang="en-US" sz="2000" dirty="0" smtClean="0"/>
              <a:t>() &gt; 6){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else{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7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(IN HOA)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lót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 smtClean="0"/>
          </a:p>
          <a:p>
            <a:r>
              <a:rPr lang="en-US" dirty="0" err="1" smtClean="0"/>
              <a:t>Thự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toUpperCase</a:t>
            </a:r>
            <a:r>
              <a:rPr lang="en-US" b="1" dirty="0" smtClean="0"/>
              <a:t>()</a:t>
            </a:r>
            <a:r>
              <a:rPr lang="en-US" dirty="0" smtClean="0"/>
              <a:t>: </a:t>
            </a:r>
            <a:r>
              <a:rPr lang="en-US" dirty="0" err="1" smtClean="0"/>
              <a:t>đổi</a:t>
            </a:r>
            <a:r>
              <a:rPr lang="en-US" dirty="0" smtClean="0"/>
              <a:t> IN HOA</a:t>
            </a:r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startsWith</a:t>
            </a:r>
            <a:r>
              <a:rPr lang="en-US" b="1" dirty="0" smtClean="0"/>
              <a:t>(“</a:t>
            </a:r>
            <a:r>
              <a:rPr lang="en-US" b="1" dirty="0" err="1" smtClean="0"/>
              <a:t>Nguyễn</a:t>
            </a:r>
            <a:r>
              <a:rPr lang="en-US" b="1" dirty="0" smtClean="0"/>
              <a:t> ”)</a:t>
            </a:r>
            <a:r>
              <a:rPr lang="en-US" dirty="0" smtClean="0"/>
              <a:t>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endsWith</a:t>
            </a:r>
            <a:r>
              <a:rPr lang="en-US" b="1" dirty="0" smtClean="0"/>
              <a:t>(“ </a:t>
            </a:r>
            <a:r>
              <a:rPr lang="en-US" b="1" dirty="0" err="1" smtClean="0"/>
              <a:t>Tuấn</a:t>
            </a:r>
            <a:r>
              <a:rPr lang="en-US" b="1" dirty="0" smtClean="0"/>
              <a:t>”)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contains</a:t>
            </a:r>
            <a:r>
              <a:rPr lang="en-US" b="1" dirty="0" smtClean="0"/>
              <a:t>(“ </a:t>
            </a:r>
            <a:r>
              <a:rPr lang="en-US" b="1" dirty="0" err="1" smtClean="0"/>
              <a:t>Mỹ</a:t>
            </a:r>
            <a:r>
              <a:rPr lang="en-US" b="1" dirty="0" smtClean="0"/>
              <a:t> ”)</a:t>
            </a:r>
            <a:r>
              <a:rPr lang="en-US" dirty="0" smtClean="0"/>
              <a:t>: </a:t>
            </a:r>
            <a:r>
              <a:rPr lang="en-US" dirty="0" err="1" smtClean="0"/>
              <a:t>lót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lastIndexOf</a:t>
            </a:r>
            <a:r>
              <a:rPr lang="en-US" b="1" dirty="0" smtClean="0"/>
              <a:t>(“  ”)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substring</a:t>
            </a:r>
            <a:r>
              <a:rPr lang="en-US" b="1" dirty="0" smtClean="0"/>
              <a:t>(</a:t>
            </a:r>
            <a:r>
              <a:rPr lang="en-US" b="1" dirty="0" err="1" smtClean="0"/>
              <a:t>lastIndex</a:t>
            </a:r>
            <a:r>
              <a:rPr lang="en-US" b="1" dirty="0" smtClean="0"/>
              <a:t> + 1)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9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7145</TotalTime>
  <Words>1216</Words>
  <Application>Microsoft Office PowerPoint</Application>
  <PresentationFormat>On-screen Show (4:3)</PresentationFormat>
  <Paragraphs>412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Chuỗi (String)</vt:lpstr>
      <vt:lpstr>ký tự đặc biệt</vt:lpstr>
      <vt:lpstr>Thao tác chuỗi</vt:lpstr>
      <vt:lpstr>String API</vt:lpstr>
      <vt:lpstr>String API</vt:lpstr>
      <vt:lpstr>DEMO 01</vt:lpstr>
      <vt:lpstr>DEMO 02</vt:lpstr>
      <vt:lpstr>DEMO 03</vt:lpstr>
      <vt:lpstr>DEMO 04</vt:lpstr>
      <vt:lpstr>Lab 6 buổi 1</vt:lpstr>
      <vt:lpstr>Lập trình Java 1</vt:lpstr>
      <vt:lpstr>Biểu thức chính qui</vt:lpstr>
      <vt:lpstr>Biểu thức chính qui</vt:lpstr>
      <vt:lpstr>Ví dụ: Biểu thức chính qui</vt:lpstr>
      <vt:lpstr>Xây dựng biểu thức chính qui</vt:lpstr>
      <vt:lpstr>RegEx thường dùng</vt:lpstr>
      <vt:lpstr>Ví dụ về RegEx</vt:lpstr>
      <vt:lpstr>PowerPoint Presentation</vt:lpstr>
      <vt:lpstr>Thực hành - Validation</vt:lpstr>
      <vt:lpstr>Tổng kết nội dung bài học</vt:lpstr>
      <vt:lpstr>Lab 6 buổi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1290</cp:revision>
  <dcterms:created xsi:type="dcterms:W3CDTF">2013-04-23T08:05:33Z</dcterms:created>
  <dcterms:modified xsi:type="dcterms:W3CDTF">2022-06-06T01:47:31Z</dcterms:modified>
</cp:coreProperties>
</file>