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SVd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 tr</a:t>
            </a:r>
            <a:r>
              <a:rPr lang="vi-VN" altLang="en-US"/>
              <a:t>ận đối xứng </a:t>
            </a:r>
            <a:endParaRPr lang="vi-V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0015" y="1508760"/>
            <a:ext cx="9412605" cy="4946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7960" y="73660"/>
            <a:ext cx="8692515" cy="3360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3658870"/>
            <a:ext cx="71247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Presentation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SimSun</vt:lpstr>
      <vt:lpstr>Verdana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quang</cp:lastModifiedBy>
  <cp:revision>9</cp:revision>
  <dcterms:created xsi:type="dcterms:W3CDTF">2022-12-12T15:29:43Z</dcterms:created>
  <dcterms:modified xsi:type="dcterms:W3CDTF">2022-12-12T15:29:43Z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