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4790" autoAdjust="0"/>
  </p:normalViewPr>
  <p:slideViewPr>
    <p:cSldViewPr>
      <p:cViewPr varScale="1">
        <p:scale>
          <a:sx n="89" d="100"/>
          <a:sy n="89" d="100"/>
        </p:scale>
        <p:origin x="6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Project demo Tra Cứu từ điển Anh- Việt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Viết phần mềm Demo tra cứu từ điển Anh – 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Việt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Phần mềm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có các chức năng:</a:t>
            </a:r>
          </a:p>
          <a:p>
            <a:pPr marL="914400" lvl="1" indent="-514350">
              <a:buClr>
                <a:srgbClr val="3DC5C5"/>
              </a:buClr>
              <a:buFont typeface="+mj-lt"/>
              <a:buAutoNum type="arabicPeriod"/>
              <a:defRPr/>
            </a:pPr>
            <a:r>
              <a:rPr lang="en-US" sz="28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Nhập từ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mới vào từ điển</a:t>
            </a:r>
          </a:p>
          <a:p>
            <a:pPr marL="914400" lvl="1" indent="-514350">
              <a:buClr>
                <a:srgbClr val="3DC5C5"/>
              </a:buClr>
              <a:buFont typeface="+mj-lt"/>
              <a:buAutoNum type="arabicPeriod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Sửa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từ trong từ điển</a:t>
            </a:r>
          </a:p>
          <a:p>
            <a:pPr marL="914400" lvl="1" indent="-514350">
              <a:buClr>
                <a:srgbClr val="3DC5C5"/>
              </a:buClr>
              <a:buFont typeface="+mj-lt"/>
              <a:buAutoNum type="arabicPeriod"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Cho tra cứu từ điển: Nhập Tiếng anh để tra ra Tiếng Việt</a:t>
            </a:r>
            <a:endParaRPr kumimoji="0" lang="en-US" sz="2800" b="0" i="0" u="none" strike="noStrike" kern="0" cap="none" spc="0" normalizeH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914400" lvl="1" indent="-514350">
              <a:buClr>
                <a:srgbClr val="3DC5C5"/>
              </a:buClr>
              <a:buFont typeface="+mj-lt"/>
              <a:buAutoNum type="arabicPeriod"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Xóa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từ trong từ điển</a:t>
            </a:r>
          </a:p>
          <a:p>
            <a:pPr marL="914400" lvl="1" indent="-514350">
              <a:buClr>
                <a:srgbClr val="3DC5C5"/>
              </a:buClr>
              <a:buFont typeface="+mj-lt"/>
              <a:buAutoNum type="arabicPeriod"/>
              <a:defRPr/>
            </a:pPr>
            <a:r>
              <a:rPr lang="en-US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Nâng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cao: </a:t>
            </a:r>
            <a:r>
              <a:rPr lang="en-US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Thay đổi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cấu trúc dữ liệu để làm bổ sung tra cứu từ đồng nghĩa.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86</Words>
  <Application>Microsoft Office PowerPoint</Application>
  <PresentationFormat>On-screen Show (4:3)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737</cp:revision>
  <dcterms:created xsi:type="dcterms:W3CDTF">2011-04-06T04:04:31Z</dcterms:created>
  <dcterms:modified xsi:type="dcterms:W3CDTF">2016-10-15T22:01:39Z</dcterms:modified>
</cp:coreProperties>
</file>