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61" r:id="rId3"/>
    <p:sldId id="260"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24" autoAdjust="0"/>
    <p:restoredTop sz="94790" autoAdjust="0"/>
  </p:normalViewPr>
  <p:slideViewPr>
    <p:cSldViewPr>
      <p:cViewPr varScale="1">
        <p:scale>
          <a:sx n="89" d="100"/>
          <a:sy n="89" d="100"/>
        </p:scale>
        <p:origin x="612"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936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16/10/2016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a:t>
            </a:fld>
            <a:endParaRPr lang="en-US"/>
          </a:p>
        </p:txBody>
      </p:sp>
    </p:spTree>
    <p:extLst>
      <p:ext uri="{BB962C8B-B14F-4D97-AF65-F5344CB8AC3E}">
        <p14:creationId xmlns:p14="http://schemas.microsoft.com/office/powerpoint/2010/main" val="142786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mailto:duythanhcse@gmail.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16/10/2016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16/10/2016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16/10/2016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0"/>
            <a:ext cx="9144000" cy="42473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smtClean="0">
                <a:solidFill>
                  <a:schemeClr val="tx2"/>
                </a:solidFill>
                <a:latin typeface="Cambria" panose="02040503050406030204" pitchFamily="18" charset="0"/>
              </a:rPr>
              <a:t>Lập</a:t>
            </a:r>
            <a:r>
              <a:rPr lang="en-US" sz="1400" b="1" baseline="0" smtClean="0">
                <a:solidFill>
                  <a:schemeClr val="tx2"/>
                </a:solidFill>
                <a:latin typeface="Cambria" panose="02040503050406030204" pitchFamily="18" charset="0"/>
              </a:rPr>
              <a:t> trình C# trong 5 tuần</a:t>
            </a:r>
            <a:endParaRPr lang="en-US" sz="1400" b="1" baseline="0" smtClean="0">
              <a:solidFill>
                <a:srgbClr val="0070C0"/>
              </a:solidFill>
              <a:latin typeface="Cambria" panose="02040503050406030204" pitchFamily="18" charset="0"/>
              <a:cs typeface="Times New Roman" pitchFamily="18" charset="0"/>
            </a:endParaRPr>
          </a:p>
        </p:txBody>
      </p:sp>
      <p:sp>
        <p:nvSpPr>
          <p:cNvPr id="3" name="TextBox 2"/>
          <p:cNvSpPr txBox="1"/>
          <p:nvPr userDrawn="1"/>
        </p:nvSpPr>
        <p:spPr>
          <a:xfrm>
            <a:off x="-76200" y="6565612"/>
            <a:ext cx="4619406" cy="292388"/>
          </a:xfrm>
          <a:prstGeom prst="rect">
            <a:avLst/>
          </a:prstGeom>
          <a:noFill/>
        </p:spPr>
        <p:txBody>
          <a:bodyPr wrap="none" rtlCol="0">
            <a:spAutoFit/>
          </a:bodyPr>
          <a:lstStyle/>
          <a:p>
            <a:pPr algn="ctr"/>
            <a:r>
              <a:rPr lang="en-US" sz="1300" b="1" smtClean="0">
                <a:solidFill>
                  <a:srgbClr val="002060"/>
                </a:solidFill>
                <a:latin typeface="Cambria" panose="02040503050406030204" pitchFamily="18" charset="0"/>
              </a:rPr>
              <a:t>Trần</a:t>
            </a:r>
            <a:r>
              <a:rPr lang="en-US" sz="1300" b="1" baseline="0" smtClean="0">
                <a:solidFill>
                  <a:srgbClr val="002060"/>
                </a:solidFill>
                <a:latin typeface="Cambria" panose="02040503050406030204" pitchFamily="18" charset="0"/>
              </a:rPr>
              <a:t> Duy Thanh – </a:t>
            </a:r>
            <a:r>
              <a:rPr lang="en-US" sz="1300" b="1" baseline="0" smtClean="0">
                <a:solidFill>
                  <a:srgbClr val="002060"/>
                </a:solidFill>
                <a:latin typeface="Cambria" panose="02040503050406030204" pitchFamily="18" charset="0"/>
                <a:hlinkClick r:id="rId2"/>
              </a:rPr>
              <a:t>duythanhcse@gmail.com</a:t>
            </a:r>
            <a:r>
              <a:rPr lang="en-US" sz="1300" b="1" baseline="0" smtClean="0">
                <a:solidFill>
                  <a:srgbClr val="002060"/>
                </a:solidFill>
                <a:latin typeface="Cambria" panose="02040503050406030204" pitchFamily="18" charset="0"/>
              </a:rPr>
              <a:t> - 0987773061</a:t>
            </a:r>
            <a:endParaRPr lang="en-US" sz="1300" b="1">
              <a:solidFill>
                <a:srgbClr val="002060"/>
              </a:solidFill>
              <a:latin typeface="Cambria" panose="02040503050406030204" pitchFamily="18" charset="0"/>
            </a:endParaRPr>
          </a:p>
        </p:txBody>
      </p:sp>
      <p:sp>
        <p:nvSpPr>
          <p:cNvPr id="4" name="TextBox 3"/>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16/10/2016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16/10/2016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16/10/2016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16/10/2016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16/10/2016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16/10/2016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16/10/2016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16/10/2016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1143000" y="2644775"/>
            <a:ext cx="72390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en-US" kern="0" smtClean="0">
                <a:solidFill>
                  <a:srgbClr val="002060"/>
                </a:solidFill>
                <a:latin typeface="Cambria" panose="02040503050406030204" pitchFamily="18" charset="0"/>
              </a:rPr>
              <a:t>Xây dựng phần mềm Quản Lý nhân viên</a:t>
            </a:r>
          </a:p>
          <a:p>
            <a:pPr lvl="0">
              <a:defRPr/>
            </a:pPr>
            <a:r>
              <a:rPr lang="en-US" kern="0" smtClean="0">
                <a:solidFill>
                  <a:srgbClr val="002060"/>
                </a:solidFill>
                <a:latin typeface="Cambria" panose="02040503050406030204" pitchFamily="18" charset="0"/>
              </a:rPr>
              <a:t> theo OOP</a:t>
            </a:r>
            <a:endParaRPr kumimoji="0" lang="en-US" sz="4800" b="1" i="0" u="none" strike="noStrike" kern="0" cap="none" spc="0" normalizeH="0" baseline="0" noProof="0">
              <a:ln>
                <a:noFill/>
              </a:ln>
              <a:solidFill>
                <a:srgbClr val="002060"/>
              </a:solidFill>
              <a:effectLst/>
              <a:uLnTx/>
              <a:uFillTx/>
              <a:latin typeface="Cambria" panose="02040503050406030204" pitchFamily="18"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0" y="4572000"/>
            <a:ext cx="2144973" cy="170096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4890800"/>
            <a:ext cx="2728882" cy="1063359"/>
          </a:xfrm>
          <a:prstGeom prst="rect">
            <a:avLst/>
          </a:prstGeom>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TextBox 7"/>
          <p:cNvSpPr txBox="1"/>
          <p:nvPr/>
        </p:nvSpPr>
        <p:spPr>
          <a:xfrm>
            <a:off x="325332" y="1170737"/>
            <a:ext cx="8818668" cy="5262979"/>
          </a:xfrm>
          <a:prstGeom prst="rect">
            <a:avLst/>
          </a:prstGeom>
          <a:noFill/>
        </p:spPr>
        <p:txBody>
          <a:bodyPr wrap="square" rtlCol="0">
            <a:spAutoFit/>
          </a:bodyPr>
          <a:lstStyle/>
          <a:p>
            <a:pPr algn="just"/>
            <a:r>
              <a:rPr lang="en-US" sz="2400" smtClean="0">
                <a:latin typeface="Cambria" panose="02040503050406030204" pitchFamily="18" charset="0"/>
              </a:rPr>
              <a:t>Công ty XYZ muốn viết phần mềm quản lý nhân viên, mô tả hệ thống như sau: </a:t>
            </a:r>
          </a:p>
          <a:p>
            <a:pPr marL="342900" indent="-342900" algn="just">
              <a:buFontTx/>
              <a:buChar char="-"/>
            </a:pPr>
            <a:r>
              <a:rPr lang="en-US" sz="2400" smtClean="0">
                <a:latin typeface="Cambria" panose="02040503050406030204" pitchFamily="18" charset="0"/>
              </a:rPr>
              <a:t>Mỗi nhân viên sẽ thuộc về một phòng ban, thông tin của phòng ban (mã phòng ban, tên phòng ban, trưởng phòng hiện tại), thông tin của mỗi nhân viên (mã nhân viên, tên nhân viên, ngày sinh, chức vụ). Theo chính sách công ty có các chức vụ: Giám đốc (quản lý chung), trưởng phòng, phó phòng, nhân viên. Lương cơ bản của toàn bộ nhân viên trong công ty là 10 triệu/tháng. Giám đốc phụ cấp chức vụ 25%, trưởng phòng phụ cấp chức vụ 15%, phó phòng phụ cấp 5% nhân viên không có phụ cấp chức vụ.</a:t>
            </a:r>
          </a:p>
          <a:p>
            <a:pPr marL="342900" indent="-342900" algn="just">
              <a:buFontTx/>
              <a:buChar char="-"/>
            </a:pPr>
            <a:r>
              <a:rPr lang="en-US" sz="2400" smtClean="0">
                <a:latin typeface="Cambria" panose="02040503050406030204" pitchFamily="18" charset="0"/>
              </a:rPr>
              <a:t>Chương trình cung cấp các chức năng: </a:t>
            </a:r>
          </a:p>
          <a:p>
            <a:pPr marL="800100" lvl="1" indent="-342900" algn="just">
              <a:buFont typeface="Wingdings" panose="05000000000000000000" pitchFamily="2" charset="2"/>
              <a:buChar char="§"/>
            </a:pPr>
            <a:r>
              <a:rPr lang="en-US" sz="2400" smtClean="0">
                <a:latin typeface="Cambria" panose="02040503050406030204" pitchFamily="18" charset="0"/>
              </a:rPr>
              <a:t>Thêm, xuất, sửa, xóa, sắp xếp, tìm Phòng ban, nhân viên.</a:t>
            </a:r>
          </a:p>
          <a:p>
            <a:pPr marL="800100" lvl="1" indent="-342900" algn="just">
              <a:buFont typeface="Wingdings" panose="05000000000000000000" pitchFamily="2" charset="2"/>
              <a:buChar char="§"/>
            </a:pPr>
            <a:r>
              <a:rPr lang="en-US" sz="2400" smtClean="0">
                <a:latin typeface="Cambria" panose="02040503050406030204" pitchFamily="18" charset="0"/>
              </a:rPr>
              <a:t>Thống kê tổng số lương phải trả cho nhân viên trong 1 tháng</a:t>
            </a:r>
            <a:endParaRPr lang="en-US" sz="2400">
              <a:latin typeface="Cambria" panose="02040503050406030204" pitchFamily="18" charset="0"/>
            </a:endParaRPr>
          </a:p>
        </p:txBody>
      </p:sp>
    </p:spTree>
    <p:extLst>
      <p:ext uri="{BB962C8B-B14F-4D97-AF65-F5344CB8AC3E}">
        <p14:creationId xmlns:p14="http://schemas.microsoft.com/office/powerpoint/2010/main" val="1606193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8" name="Picture 2"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min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4095980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1068</TotalTime>
  <Words>202</Words>
  <Application>Microsoft Office PowerPoint</Application>
  <PresentationFormat>On-screen Show (4:3)</PresentationFormat>
  <Paragraphs>12</Paragraphs>
  <Slides>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Cambria</vt:lpstr>
      <vt:lpstr>Times New Roman</vt:lpstr>
      <vt:lpstr>VNI-Heather</vt:lpstr>
      <vt:lpstr>Wingdings</vt:lpstr>
      <vt:lpstr>Office Theme</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756</cp:revision>
  <dcterms:created xsi:type="dcterms:W3CDTF">2011-04-06T04:04:31Z</dcterms:created>
  <dcterms:modified xsi:type="dcterms:W3CDTF">2016-10-16T10:58:19Z</dcterms:modified>
</cp:coreProperties>
</file>