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35" autoAdjust="0"/>
    <p:restoredTop sz="94790" autoAdjust="0"/>
  </p:normalViewPr>
  <p:slideViewPr>
    <p:cSldViewPr>
      <p:cViewPr varScale="1">
        <p:scale>
          <a:sx n="70" d="100"/>
          <a:sy n="70" d="100"/>
        </p:scale>
        <p:origin x="97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Picturebox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Picturebox</a:t>
              </a:r>
              <a:endParaRPr lang="en-US" sz="2400" b="1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52" y="1914249"/>
            <a:ext cx="2966996" cy="351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" t="45313" r="86164" b="33209"/>
          <a:stretch/>
        </p:blipFill>
        <p:spPr bwMode="auto">
          <a:xfrm>
            <a:off x="1864519" y="2743200"/>
            <a:ext cx="1604962" cy="157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3276600" y="3759951"/>
            <a:ext cx="1143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2261" y="1163119"/>
            <a:ext cx="8408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smtClean="0">
                <a:latin typeface="Cambria" panose="02040503050406030204" pitchFamily="18" charset="0"/>
                <a:ea typeface="Calibri" panose="020F0502020204030204" pitchFamily="34" charset="0"/>
              </a:rPr>
              <a:t>PictureBox dùng để hiển thị hình ảnh lên giao diện</a:t>
            </a: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Picturebox</a:t>
              </a:r>
              <a:endParaRPr lang="en-US" sz="2400" b="1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62261" y="1163119"/>
            <a:ext cx="8408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smtClean="0">
                <a:latin typeface="Cambria" panose="02040503050406030204" pitchFamily="18" charset="0"/>
                <a:ea typeface="Calibri" panose="020F0502020204030204" pitchFamily="34" charset="0"/>
              </a:rPr>
              <a:t>Các thuộc tính quan trọng của PictureBox:</a:t>
            </a:r>
            <a:endParaRPr lang="en-US" sz="2800">
              <a:latin typeface="Cambria" panose="020405030504060302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2262" y="1737360"/>
          <a:ext cx="8408782" cy="2606040"/>
        </p:xfrm>
        <a:graphic>
          <a:graphicData uri="http://schemas.openxmlformats.org/drawingml/2006/table">
            <a:tbl>
              <a:tblPr firstRow="1" firstCol="1" bandRow="1"/>
              <a:tblGrid>
                <a:gridCol w="3500138"/>
                <a:gridCol w="4908644"/>
              </a:tblGrid>
              <a:tr h="5379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Thuộc tính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Mô tả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Tên control, thường bắt đầu bằng </a:t>
                      </a:r>
                      <a:r>
                        <a:rPr lang="en-US" sz="2200" i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pic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smtClean="0">
                          <a:latin typeface="Cambria" panose="02040503050406030204" pitchFamily="18" charset="0"/>
                        </a:rPr>
                        <a:t>BackgroundImage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2200" baseline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để h</a:t>
                      </a:r>
                      <a:r>
                        <a:rPr lang="en-US" sz="22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iển thị</a:t>
                      </a:r>
                      <a:r>
                        <a:rPr lang="en-US" sz="2200" baseline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hình ảnh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5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smtClean="0">
                          <a:latin typeface="Cambria" panose="02040503050406030204" pitchFamily="18" charset="0"/>
                        </a:rPr>
                        <a:t>BackgroundImageLayout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200" baseline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hiết lập kiểu xuất hiện hình ảnh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5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smtClean="0">
                          <a:latin typeface="Cambria" panose="02040503050406030204" pitchFamily="18" charset="0"/>
                        </a:rPr>
                        <a:t>Image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2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2200" baseline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để hiển thị hình ảnh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5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smtClean="0">
                          <a:latin typeface="Cambria" panose="02040503050406030204" pitchFamily="18" charset="0"/>
                        </a:rPr>
                        <a:t>SizeMode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200" baseline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thiết lập kiểu xuất hiện hình ảnh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2" t="54492" r="42130" b="30224"/>
          <a:stretch/>
        </p:blipFill>
        <p:spPr bwMode="auto">
          <a:xfrm>
            <a:off x="299113" y="4670946"/>
            <a:ext cx="4592868" cy="127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7" t="46782" r="42658" b="36240"/>
          <a:stretch/>
        </p:blipFill>
        <p:spPr bwMode="auto">
          <a:xfrm>
            <a:off x="5200858" y="4648200"/>
            <a:ext cx="394314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0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Picturebox</a:t>
              </a:r>
              <a:endParaRPr lang="en-US" sz="2400" b="1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62261" y="1163119"/>
            <a:ext cx="8408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smtClean="0">
                <a:latin typeface="Cambria" panose="02040503050406030204" pitchFamily="18" charset="0"/>
                <a:ea typeface="Calibri" panose="020F0502020204030204" pitchFamily="34" charset="0"/>
              </a:rPr>
              <a:t>Demo chương trình</a:t>
            </a:r>
            <a:endParaRPr lang="en-US" sz="280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085386"/>
            <a:ext cx="2667000" cy="247256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304800" y="2846725"/>
            <a:ext cx="880132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2000">
                <a:latin typeface="Cambria" panose="02040503050406030204" pitchFamily="18" charset="0"/>
                <a:ea typeface="Arial Unicode MS" panose="020B0604020202020204" pitchFamily="34" charset="-128"/>
              </a:rPr>
              <a:t>Khi chương trình vừa thực thi. </a:t>
            </a:r>
            <a:endParaRPr lang="en-US" sz="200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sz="2000">
                <a:latin typeface="Cambria" panose="02040503050406030204" pitchFamily="18" charset="0"/>
                <a:ea typeface="Arial Unicode MS" panose="020B0604020202020204" pitchFamily="34" charset="-128"/>
              </a:rPr>
              <a:t>Form được hiển thị giữa màn hình</a:t>
            </a:r>
            <a:endParaRPr lang="en-US" sz="200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sz="2000">
                <a:latin typeface="Cambria" panose="02040503050406030204" pitchFamily="18" charset="0"/>
                <a:ea typeface="Arial Unicode MS" panose="020B0604020202020204" pitchFamily="34" charset="-128"/>
              </a:rPr>
              <a:t>Các đối tượng được “neo” sao cho khi người dùng thay đổi kích thước form thì các đối tượng được resize kích thước sao cho “dễ nhìn”</a:t>
            </a:r>
            <a:endParaRPr lang="en-US" sz="200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sz="2000">
                <a:latin typeface="Cambria" panose="02040503050406030204" pitchFamily="18" charset="0"/>
                <a:ea typeface="Arial Unicode MS" panose="020B0604020202020204" pitchFamily="34" charset="-128"/>
              </a:rPr>
              <a:t>picTurnOn được hiển thị, picTurnOff được ẩn ngay bên dưới picTurnOn. Khi người dùng đưa chuột vào picTurnOn sẽ xuất hiện tip “Click me to </a:t>
            </a:r>
            <a:r>
              <a:rPr lang="en-US" sz="2000" b="1">
                <a:latin typeface="Cambria" panose="02040503050406030204" pitchFamily="18" charset="0"/>
                <a:ea typeface="Arial Unicode MS" panose="020B0604020202020204" pitchFamily="34" charset="-128"/>
              </a:rPr>
              <a:t>Turn OFF the Light!”, và ngược lại trên picTurnOFF.</a:t>
            </a:r>
            <a:endParaRPr lang="en-US" sz="200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sz="2000" smtClean="0">
                <a:latin typeface="Cambria" panose="02040503050406030204" pitchFamily="18" charset="0"/>
                <a:ea typeface="Arial Unicode MS" panose="020B0604020202020204" pitchFamily="34" charset="-128"/>
              </a:rPr>
              <a:t>Hiện </a:t>
            </a:r>
            <a:r>
              <a:rPr lang="en-US" sz="2000">
                <a:latin typeface="Cambria" panose="02040503050406030204" pitchFamily="18" charset="0"/>
                <a:ea typeface="Arial Unicode MS" panose="020B0604020202020204" pitchFamily="34" charset="-128"/>
              </a:rPr>
              <a:t>tên mặc định vào ô Name</a:t>
            </a:r>
            <a:endParaRPr lang="en-US" sz="200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sz="2000">
                <a:latin typeface="Cambria" panose="02040503050406030204" pitchFamily="18" charset="0"/>
                <a:ea typeface="Arial Unicode MS" panose="020B0604020202020204" pitchFamily="34" charset="-128"/>
              </a:rPr>
              <a:t>Lable ngay bên dưới pictureBox hiển thị thông báo </a:t>
            </a:r>
            <a:endParaRPr lang="en-US" sz="200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457200" marR="0" indent="-2286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i="1">
                <a:latin typeface="Cambria" panose="02040503050406030204" pitchFamily="18" charset="0"/>
                <a:ea typeface="Arial Unicode MS" panose="020B0604020202020204" pitchFamily="34" charset="-128"/>
              </a:rPr>
              <a:t>		“Jack. Turn Off the Light ,please!”</a:t>
            </a:r>
            <a:endParaRPr lang="en-US" sz="2000"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0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177</Words>
  <Application>Microsoft Office PowerPoint</Application>
  <PresentationFormat>On-screen Show (4:3)</PresentationFormat>
  <Paragraphs>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Unicode MS</vt:lpstr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856</cp:revision>
  <dcterms:created xsi:type="dcterms:W3CDTF">2011-04-06T04:04:31Z</dcterms:created>
  <dcterms:modified xsi:type="dcterms:W3CDTF">2016-10-08T08:06:24Z</dcterms:modified>
</cp:coreProperties>
</file>