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6" r:id="rId5"/>
    <p:sldId id="270" r:id="rId6"/>
    <p:sldId id="271" r:id="rId7"/>
    <p:sldId id="267" r:id="rId8"/>
    <p:sldId id="26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94790" autoAdjust="0"/>
  </p:normalViewPr>
  <p:slideViewPr>
    <p:cSldViewPr>
      <p:cViewPr varScale="1">
        <p:scale>
          <a:sx n="70" d="100"/>
          <a:sy n="70" d="100"/>
        </p:scale>
        <p:origin x="9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2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Listbox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00200"/>
            <a:ext cx="5562600" cy="37084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893325" y="3626517"/>
            <a:ext cx="1637732" cy="140265"/>
          </a:xfrm>
          <a:custGeom>
            <a:avLst/>
            <a:gdLst>
              <a:gd name="connsiteX0" fmla="*/ 0 w 1637732"/>
              <a:gd name="connsiteY0" fmla="*/ 140265 h 140265"/>
              <a:gd name="connsiteX1" fmla="*/ 109182 w 1637732"/>
              <a:gd name="connsiteY1" fmla="*/ 112970 h 140265"/>
              <a:gd name="connsiteX2" fmla="*/ 191069 w 1637732"/>
              <a:gd name="connsiteY2" fmla="*/ 58379 h 140265"/>
              <a:gd name="connsiteX3" fmla="*/ 341194 w 1637732"/>
              <a:gd name="connsiteY3" fmla="*/ 31083 h 140265"/>
              <a:gd name="connsiteX4" fmla="*/ 423081 w 1637732"/>
              <a:gd name="connsiteY4" fmla="*/ 3787 h 140265"/>
              <a:gd name="connsiteX5" fmla="*/ 1637732 w 1637732"/>
              <a:gd name="connsiteY5" fmla="*/ 3787 h 1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7732" h="140265">
                <a:moveTo>
                  <a:pt x="0" y="140265"/>
                </a:moveTo>
                <a:cubicBezTo>
                  <a:pt x="18901" y="136485"/>
                  <a:pt x="85579" y="126083"/>
                  <a:pt x="109182" y="112970"/>
                </a:cubicBezTo>
                <a:cubicBezTo>
                  <a:pt x="137859" y="97039"/>
                  <a:pt x="158593" y="63018"/>
                  <a:pt x="191069" y="58379"/>
                </a:cubicBezTo>
                <a:cubicBezTo>
                  <a:pt x="258354" y="48767"/>
                  <a:pt x="282695" y="48633"/>
                  <a:pt x="341194" y="31083"/>
                </a:cubicBezTo>
                <a:cubicBezTo>
                  <a:pt x="368753" y="22815"/>
                  <a:pt x="394315" y="4393"/>
                  <a:pt x="423081" y="3787"/>
                </a:cubicBezTo>
                <a:cubicBezTo>
                  <a:pt x="827875" y="-4735"/>
                  <a:pt x="1232848" y="3787"/>
                  <a:pt x="1637732" y="378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078296"/>
            <a:ext cx="840962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ListBox tạo ra một danh sách để người dùng lựa chọn trên form. ListBox có sự kiện mặc định là </a:t>
            </a:r>
            <a:r>
              <a:rPr lang="en-US" sz="2400" i="1">
                <a:latin typeface="Cambria" panose="02040503050406030204" pitchFamily="18" charset="0"/>
                <a:ea typeface="Calibri" panose="020F0502020204030204" pitchFamily="34" charset="0"/>
              </a:rPr>
              <a:t>SelectedIndexChanged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 và có một số thuộc tính sau:</a:t>
            </a:r>
            <a:endParaRPr lang="en-US" sz="2400">
              <a:effectLst/>
              <a:latin typeface="Cambria" panose="020405030504060302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10564" y="2362200"/>
          <a:ext cx="8290897" cy="4276344"/>
        </p:xfrm>
        <a:graphic>
          <a:graphicData uri="http://schemas.openxmlformats.org/drawingml/2006/table">
            <a:tbl>
              <a:tblPr firstRow="1" firstCol="1" bandRow="1"/>
              <a:tblGrid>
                <a:gridCol w="2273493"/>
                <a:gridCol w="601740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listbox, thường bắt đầu bằng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lst</a:t>
                      </a:r>
                      <a:endParaRPr lang="en-US" sz="22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SelectionMode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Cách lựa chọn trong danh sách (chỉ được chọn một hoặc cho phép chọn nhiều)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Các lựa chọn trong listbox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SelectedIndex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chỉ số của item được chọn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SelectedIndices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tập hợp các chỉ số của các items được chọn trong listbox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SelectedItem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item được chọn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SelectedItems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tập hợp items được chọn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Items.Count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về số lượng phần tử trong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05776" y="2590800"/>
          <a:ext cx="8290897" cy="3364992"/>
        </p:xfrm>
        <a:graphic>
          <a:graphicData uri="http://schemas.openxmlformats.org/drawingml/2006/table">
            <a:tbl>
              <a:tblPr firstRow="1" firstCol="1" bandRow="1"/>
              <a:tblGrid>
                <a:gridCol w="2273493"/>
                <a:gridCol w="601740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400" b="1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thức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400" kern="1200" baseline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một phần tử vào listbox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AddRange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nhiều phần tử vào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Remove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khỏi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RemoveAt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theo vị trí khỏi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Clear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toàn bộ phần tử trong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Insert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Chèn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vào listbox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OfType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Lọc ra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các phần tử có cùng kiểu dữ liệu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387" y="1295400"/>
            <a:ext cx="811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Các phương thức quan trọng của lstABC.Items.MethodXYZ()</a:t>
            </a:r>
          </a:p>
          <a:p>
            <a:pPr algn="just"/>
            <a:r>
              <a:rPr lang="en-US" sz="2400" smtClean="0">
                <a:latin typeface="Cambria" panose="02040503050406030204" pitchFamily="18" charset="0"/>
              </a:rPr>
              <a:t>Với lstABC là tên của Listbox nào đó, và MethodXYZ được liệt kê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" y="1183247"/>
            <a:ext cx="8104824" cy="5176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5105400"/>
            <a:ext cx="2514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1591" y="81280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ambria" panose="02040503050406030204" pitchFamily="18" charset="0"/>
              </a:rPr>
              <a:t>Nhập liệu Design time</a:t>
            </a:r>
            <a:endParaRPr 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33600"/>
            <a:ext cx="5295900" cy="339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21" y="1371600"/>
            <a:ext cx="2914650" cy="2905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467600" y="4495800"/>
            <a:ext cx="5334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Demo </a:t>
            </a:r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bài tập Listbox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81790"/>
            <a:ext cx="6248400" cy="466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Demo </a:t>
            </a:r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bài tập Listbox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0852" y="1427405"/>
            <a:ext cx="59251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Quy định form hiễn thị giữa màn </a:t>
            </a:r>
            <a:r>
              <a:rPr kumimoji="0" lang="en-US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hình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. Không cho người sử dụng thay đổi kích thước form.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Quy định việc di chuyển Tab hợp lý.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Các ListBox được phép chọn nhiều mục (kết hợp giữa phím Shift, Control và chuột)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Khi người sử dụng Click nút “Cập nhật” hoặc nhấn phím Enter thì mặt định nhập tên sinh viên từ textbox vào danh sách lớp A (không chấp nhận dữ liệu rỗng). Theo đó người sử dụng có thể chọn lớp để cập nhật từ combobox lớp.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Các nút “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&gt;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” và “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&lt;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” khi được Click sẽ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di chuyển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tất cả các mục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đang chọn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sang ListBox bên kia tương ứng.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Các nút “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&gt;&gt;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” và “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&lt;&lt;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” khi được Click sẽ di chuyển toàn các mục sang Listbox bên kia tương ứng.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Nút lệnh “Xóa lớp A”, “Xóa lớp B” cho phép xóa các mục đang chọn trong list hiện hành.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3279"/>
            <a:ext cx="30480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5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404</Words>
  <Application>Microsoft Office PowerPoint</Application>
  <PresentationFormat>On-screen Show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Tahoma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901</cp:revision>
  <dcterms:created xsi:type="dcterms:W3CDTF">2011-04-06T04:04:31Z</dcterms:created>
  <dcterms:modified xsi:type="dcterms:W3CDTF">2016-10-08T08:35:30Z</dcterms:modified>
</cp:coreProperties>
</file>