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2" autoAdjust="0"/>
    <p:restoredTop sz="94790" autoAdjust="0"/>
  </p:normalViewPr>
  <p:slideViewPr>
    <p:cSldViewPr>
      <p:cViewPr varScale="1">
        <p:scale>
          <a:sx n="70" d="100"/>
          <a:sy n="70" d="100"/>
        </p:scale>
        <p:origin x="9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4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9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8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76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Combobox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Combobox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5563466" cy="381000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2893325" y="2306472"/>
            <a:ext cx="2320120" cy="1651379"/>
          </a:xfrm>
          <a:custGeom>
            <a:avLst/>
            <a:gdLst>
              <a:gd name="connsiteX0" fmla="*/ 0 w 2320120"/>
              <a:gd name="connsiteY0" fmla="*/ 1651379 h 1651379"/>
              <a:gd name="connsiteX1" fmla="*/ 13648 w 2320120"/>
              <a:gd name="connsiteY1" fmla="*/ 1310185 h 1651379"/>
              <a:gd name="connsiteX2" fmla="*/ 40944 w 2320120"/>
              <a:gd name="connsiteY2" fmla="*/ 1201003 h 1651379"/>
              <a:gd name="connsiteX3" fmla="*/ 109182 w 2320120"/>
              <a:gd name="connsiteY3" fmla="*/ 1064525 h 1651379"/>
              <a:gd name="connsiteX4" fmla="*/ 122830 w 2320120"/>
              <a:gd name="connsiteY4" fmla="*/ 1009934 h 1651379"/>
              <a:gd name="connsiteX5" fmla="*/ 191069 w 2320120"/>
              <a:gd name="connsiteY5" fmla="*/ 900752 h 1651379"/>
              <a:gd name="connsiteX6" fmla="*/ 259308 w 2320120"/>
              <a:gd name="connsiteY6" fmla="*/ 805218 h 1651379"/>
              <a:gd name="connsiteX7" fmla="*/ 286603 w 2320120"/>
              <a:gd name="connsiteY7" fmla="*/ 736979 h 1651379"/>
              <a:gd name="connsiteX8" fmla="*/ 300251 w 2320120"/>
              <a:gd name="connsiteY8" fmla="*/ 696035 h 1651379"/>
              <a:gd name="connsiteX9" fmla="*/ 341194 w 2320120"/>
              <a:gd name="connsiteY9" fmla="*/ 668740 h 1651379"/>
              <a:gd name="connsiteX10" fmla="*/ 436729 w 2320120"/>
              <a:gd name="connsiteY10" fmla="*/ 559558 h 1651379"/>
              <a:gd name="connsiteX11" fmla="*/ 545911 w 2320120"/>
              <a:gd name="connsiteY11" fmla="*/ 504967 h 1651379"/>
              <a:gd name="connsiteX12" fmla="*/ 655093 w 2320120"/>
              <a:gd name="connsiteY12" fmla="*/ 436728 h 1651379"/>
              <a:gd name="connsiteX13" fmla="*/ 696036 w 2320120"/>
              <a:gd name="connsiteY13" fmla="*/ 368489 h 1651379"/>
              <a:gd name="connsiteX14" fmla="*/ 832514 w 2320120"/>
              <a:gd name="connsiteY14" fmla="*/ 286603 h 1651379"/>
              <a:gd name="connsiteX15" fmla="*/ 887105 w 2320120"/>
              <a:gd name="connsiteY15" fmla="*/ 245659 h 1651379"/>
              <a:gd name="connsiteX16" fmla="*/ 955344 w 2320120"/>
              <a:gd name="connsiteY16" fmla="*/ 218364 h 1651379"/>
              <a:gd name="connsiteX17" fmla="*/ 1078174 w 2320120"/>
              <a:gd name="connsiteY17" fmla="*/ 163773 h 1651379"/>
              <a:gd name="connsiteX18" fmla="*/ 1146412 w 2320120"/>
              <a:gd name="connsiteY18" fmla="*/ 109182 h 1651379"/>
              <a:gd name="connsiteX19" fmla="*/ 1282890 w 2320120"/>
              <a:gd name="connsiteY19" fmla="*/ 68238 h 1651379"/>
              <a:gd name="connsiteX20" fmla="*/ 1351129 w 2320120"/>
              <a:gd name="connsiteY20" fmla="*/ 40943 h 1651379"/>
              <a:gd name="connsiteX21" fmla="*/ 1446663 w 2320120"/>
              <a:gd name="connsiteY21" fmla="*/ 13647 h 1651379"/>
              <a:gd name="connsiteX22" fmla="*/ 1596788 w 2320120"/>
              <a:gd name="connsiteY22" fmla="*/ 0 h 1651379"/>
              <a:gd name="connsiteX23" fmla="*/ 2183642 w 2320120"/>
              <a:gd name="connsiteY23" fmla="*/ 13647 h 1651379"/>
              <a:gd name="connsiteX24" fmla="*/ 2197290 w 2320120"/>
              <a:gd name="connsiteY24" fmla="*/ 54591 h 1651379"/>
              <a:gd name="connsiteX25" fmla="*/ 2251881 w 2320120"/>
              <a:gd name="connsiteY25" fmla="*/ 136477 h 1651379"/>
              <a:gd name="connsiteX26" fmla="*/ 2306472 w 2320120"/>
              <a:gd name="connsiteY26" fmla="*/ 259307 h 1651379"/>
              <a:gd name="connsiteX27" fmla="*/ 2320120 w 2320120"/>
              <a:gd name="connsiteY27" fmla="*/ 300250 h 1651379"/>
              <a:gd name="connsiteX28" fmla="*/ 2320120 w 2320120"/>
              <a:gd name="connsiteY28" fmla="*/ 436728 h 16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20120" h="1651379">
                <a:moveTo>
                  <a:pt x="0" y="1651379"/>
                </a:moveTo>
                <a:cubicBezTo>
                  <a:pt x="4549" y="1537648"/>
                  <a:pt x="6077" y="1423755"/>
                  <a:pt x="13648" y="1310185"/>
                </a:cubicBezTo>
                <a:cubicBezTo>
                  <a:pt x="14846" y="1292215"/>
                  <a:pt x="29431" y="1224029"/>
                  <a:pt x="40944" y="1201003"/>
                </a:cubicBezTo>
                <a:cubicBezTo>
                  <a:pt x="92230" y="1098431"/>
                  <a:pt x="74124" y="1169700"/>
                  <a:pt x="109182" y="1064525"/>
                </a:cubicBezTo>
                <a:cubicBezTo>
                  <a:pt x="115113" y="1046730"/>
                  <a:pt x="114442" y="1026711"/>
                  <a:pt x="122830" y="1009934"/>
                </a:cubicBezTo>
                <a:cubicBezTo>
                  <a:pt x="142023" y="971547"/>
                  <a:pt x="175130" y="940600"/>
                  <a:pt x="191069" y="900752"/>
                </a:cubicBezTo>
                <a:cubicBezTo>
                  <a:pt x="224457" y="817284"/>
                  <a:pt x="197981" y="846102"/>
                  <a:pt x="259308" y="805218"/>
                </a:cubicBezTo>
                <a:cubicBezTo>
                  <a:pt x="268406" y="782472"/>
                  <a:pt x="278001" y="759918"/>
                  <a:pt x="286603" y="736979"/>
                </a:cubicBezTo>
                <a:cubicBezTo>
                  <a:pt x="291654" y="723509"/>
                  <a:pt x="291264" y="707269"/>
                  <a:pt x="300251" y="696035"/>
                </a:cubicBezTo>
                <a:cubicBezTo>
                  <a:pt x="310497" y="683227"/>
                  <a:pt x="329596" y="680338"/>
                  <a:pt x="341194" y="668740"/>
                </a:cubicBezTo>
                <a:cubicBezTo>
                  <a:pt x="391492" y="618442"/>
                  <a:pt x="372940" y="602084"/>
                  <a:pt x="436729" y="559558"/>
                </a:cubicBezTo>
                <a:cubicBezTo>
                  <a:pt x="470585" y="536987"/>
                  <a:pt x="513359" y="529381"/>
                  <a:pt x="545911" y="504967"/>
                </a:cubicBezTo>
                <a:cubicBezTo>
                  <a:pt x="616778" y="451817"/>
                  <a:pt x="580157" y="474197"/>
                  <a:pt x="655093" y="436728"/>
                </a:cubicBezTo>
                <a:cubicBezTo>
                  <a:pt x="668741" y="413982"/>
                  <a:pt x="677279" y="387246"/>
                  <a:pt x="696036" y="368489"/>
                </a:cubicBezTo>
                <a:cubicBezTo>
                  <a:pt x="752131" y="312394"/>
                  <a:pt x="775074" y="322503"/>
                  <a:pt x="832514" y="286603"/>
                </a:cubicBezTo>
                <a:cubicBezTo>
                  <a:pt x="851803" y="274547"/>
                  <a:pt x="867221" y="256706"/>
                  <a:pt x="887105" y="245659"/>
                </a:cubicBezTo>
                <a:cubicBezTo>
                  <a:pt x="908521" y="233761"/>
                  <a:pt x="933432" y="229320"/>
                  <a:pt x="955344" y="218364"/>
                </a:cubicBezTo>
                <a:cubicBezTo>
                  <a:pt x="1085112" y="153480"/>
                  <a:pt x="866909" y="234193"/>
                  <a:pt x="1078174" y="163773"/>
                </a:cubicBezTo>
                <a:cubicBezTo>
                  <a:pt x="1100920" y="145576"/>
                  <a:pt x="1120840" y="123131"/>
                  <a:pt x="1146412" y="109182"/>
                </a:cubicBezTo>
                <a:cubicBezTo>
                  <a:pt x="1196128" y="82064"/>
                  <a:pt x="1232959" y="84881"/>
                  <a:pt x="1282890" y="68238"/>
                </a:cubicBezTo>
                <a:cubicBezTo>
                  <a:pt x="1306131" y="60491"/>
                  <a:pt x="1328190" y="49545"/>
                  <a:pt x="1351129" y="40943"/>
                </a:cubicBezTo>
                <a:cubicBezTo>
                  <a:pt x="1374360" y="32231"/>
                  <a:pt x="1424410" y="16614"/>
                  <a:pt x="1446663" y="13647"/>
                </a:cubicBezTo>
                <a:cubicBezTo>
                  <a:pt x="1496470" y="7006"/>
                  <a:pt x="1546746" y="4549"/>
                  <a:pt x="1596788" y="0"/>
                </a:cubicBezTo>
                <a:cubicBezTo>
                  <a:pt x="1792406" y="4549"/>
                  <a:pt x="1988775" y="-4068"/>
                  <a:pt x="2183642" y="13647"/>
                </a:cubicBezTo>
                <a:cubicBezTo>
                  <a:pt x="2197969" y="14949"/>
                  <a:pt x="2190303" y="42015"/>
                  <a:pt x="2197290" y="54591"/>
                </a:cubicBezTo>
                <a:cubicBezTo>
                  <a:pt x="2213222" y="83268"/>
                  <a:pt x="2233684" y="109182"/>
                  <a:pt x="2251881" y="136477"/>
                </a:cubicBezTo>
                <a:cubicBezTo>
                  <a:pt x="2295134" y="201357"/>
                  <a:pt x="2273991" y="161867"/>
                  <a:pt x="2306472" y="259307"/>
                </a:cubicBezTo>
                <a:cubicBezTo>
                  <a:pt x="2311021" y="272955"/>
                  <a:pt x="2320120" y="285864"/>
                  <a:pt x="2320120" y="300250"/>
                </a:cubicBezTo>
                <a:lnTo>
                  <a:pt x="2320120" y="436728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Combobox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92128" y="1078296"/>
            <a:ext cx="8270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>
                <a:latin typeface="Cambria" panose="02040503050406030204" pitchFamily="18" charset="0"/>
                <a:ea typeface="Calibri" panose="020F0502020204030204" pitchFamily="34" charset="0"/>
              </a:rPr>
              <a:t>ComboBox</a:t>
            </a: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</a:rPr>
              <a:t> cũng cung cấp một danh sách các lựa chọn như listbox nhưng khác về cách hiển thị và không hỗ trợ chọn nhiều item. </a:t>
            </a:r>
            <a:endParaRPr lang="en-US" sz="2400">
              <a:latin typeface="Cambria" panose="020405030504060302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5210" y="2316480"/>
          <a:ext cx="8107790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257866"/>
                <a:gridCol w="584992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Thuộc tính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tả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combo box, thường bắt đầu bằng </a:t>
                      </a:r>
                      <a:r>
                        <a:rPr lang="en-US" sz="2400" b="1" i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cbo</a:t>
                      </a:r>
                      <a:endParaRPr lang="en-US" sz="2400" b="1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Các lựa chọn trong combo box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SelectedIndex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Trả về chỉ số của item được chọn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SelectedItem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Trả về item được chọn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Items.Count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về số lượng phần tử trong combobox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Combobox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48387" y="2514600"/>
          <a:ext cx="8290897" cy="3364992"/>
        </p:xfrm>
        <a:graphic>
          <a:graphicData uri="http://schemas.openxmlformats.org/drawingml/2006/table">
            <a:tbl>
              <a:tblPr firstRow="1" firstCol="1" bandRow="1"/>
              <a:tblGrid>
                <a:gridCol w="2273493"/>
                <a:gridCol w="601740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b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400" b="1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thức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tả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2400" kern="1200" baseline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một phần tử vào </a:t>
                      </a:r>
                      <a:r>
                        <a:rPr lang="en-US" sz="2400" smtClean="0">
                          <a:latin typeface="Cambria" panose="02040503050406030204" pitchFamily="18" charset="0"/>
                        </a:rPr>
                        <a:t>Combobox 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AddRange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nhiều phần tử vào </a:t>
                      </a:r>
                      <a:r>
                        <a:rPr lang="en-US" sz="2400" smtClean="0">
                          <a:latin typeface="Cambria" panose="02040503050406030204" pitchFamily="18" charset="0"/>
                        </a:rPr>
                        <a:t>Combobox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Remove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một phần tử khỏi </a:t>
                      </a:r>
                      <a:r>
                        <a:rPr lang="en-US" sz="2400" smtClean="0">
                          <a:latin typeface="Cambria" panose="02040503050406030204" pitchFamily="18" charset="0"/>
                        </a:rPr>
                        <a:t>Combobox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RemoveAt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một phần tử theo vị trí khỏi </a:t>
                      </a:r>
                      <a:r>
                        <a:rPr lang="en-US" sz="2400" smtClean="0">
                          <a:latin typeface="Cambria" panose="02040503050406030204" pitchFamily="18" charset="0"/>
                        </a:rPr>
                        <a:t>Combobox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Clear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toàn bộ phần tử trong </a:t>
                      </a:r>
                      <a:r>
                        <a:rPr lang="en-US" sz="2400" smtClean="0">
                          <a:latin typeface="Cambria" panose="02040503050406030204" pitchFamily="18" charset="0"/>
                        </a:rPr>
                        <a:t>Combobox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Insert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Chèn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một phần tử vào </a:t>
                      </a:r>
                      <a:r>
                        <a:rPr lang="en-US" sz="2400" smtClean="0">
                          <a:latin typeface="Cambria" panose="02040503050406030204" pitchFamily="18" charset="0"/>
                        </a:rPr>
                        <a:t>Combobox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OfType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24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Lọc ra</a:t>
                      </a:r>
                      <a:r>
                        <a:rPr lang="en-US" sz="2400" baseline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các phần tử có cùng kiểu dữ liệu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387" y="1219200"/>
            <a:ext cx="811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Cambria" panose="02040503050406030204" pitchFamily="18" charset="0"/>
              </a:rPr>
              <a:t>Các phương thức quan trọng của cboABC.Items.MethodXYZ()</a:t>
            </a:r>
          </a:p>
          <a:p>
            <a:pPr algn="just"/>
            <a:r>
              <a:rPr lang="en-US" sz="2400" smtClean="0">
                <a:latin typeface="Cambria" panose="02040503050406030204" pitchFamily="18" charset="0"/>
              </a:rPr>
              <a:t>Với cboABC là tên của Combobox nào đó, và MethodXYZ được liệt kê dưới đây: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Combobox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023" y="2044805"/>
            <a:ext cx="6400800" cy="40446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0" y="1295400"/>
            <a:ext cx="314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Nhập liệu Design Time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5105400"/>
            <a:ext cx="27432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35359" t="29166" r="41216" b="54167"/>
          <a:stretch/>
        </p:blipFill>
        <p:spPr>
          <a:xfrm>
            <a:off x="633310" y="4953000"/>
            <a:ext cx="3048001" cy="12192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667000" y="53340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Combobox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28800"/>
            <a:ext cx="5295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Combobox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14249"/>
            <a:ext cx="5181600" cy="34747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2261" y="1163119"/>
            <a:ext cx="8408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smtClean="0">
                <a:latin typeface="Cambria" panose="02040503050406030204" pitchFamily="18" charset="0"/>
                <a:ea typeface="Calibri" panose="020F0502020204030204" pitchFamily="34" charset="0"/>
              </a:rPr>
              <a:t>Demo chương trình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186</Words>
  <Application>Microsoft Office PowerPoint</Application>
  <PresentationFormat>On-screen Show (4:3)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917</cp:revision>
  <dcterms:created xsi:type="dcterms:W3CDTF">2011-04-06T04:04:31Z</dcterms:created>
  <dcterms:modified xsi:type="dcterms:W3CDTF">2016-10-08T08:46:47Z</dcterms:modified>
</cp:coreProperties>
</file>