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6" r:id="rId4"/>
    <p:sldId id="265" r:id="rId5"/>
    <p:sldId id="271" r:id="rId6"/>
    <p:sldId id="273" r:id="rId7"/>
    <p:sldId id="272" r:id="rId8"/>
    <p:sldId id="263" r:id="rId9"/>
    <p:sldId id="267" r:id="rId10"/>
    <p:sldId id="274" r:id="rId11"/>
    <p:sldId id="268" r:id="rId12"/>
    <p:sldId id="264" r:id="rId13"/>
    <p:sldId id="269" r:id="rId14"/>
    <p:sldId id="270" r:id="rId15"/>
    <p:sldId id="275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790" autoAdjust="0"/>
  </p:normalViewPr>
  <p:slideViewPr>
    <p:cSldViewPr>
      <p:cViewPr varScale="1">
        <p:scale>
          <a:sx n="68" d="100"/>
          <a:sy n="68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về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thanh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công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cụ Toolbox &amp; Properties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tạo nhóm control </a:t>
            </a:r>
            <a:r>
              <a:rPr lang="en-US" sz="2800">
                <a:latin typeface="Cambria" panose="02040503050406030204" pitchFamily="18" charset="0"/>
              </a:rPr>
              <a:t>trên </a:t>
            </a:r>
            <a:r>
              <a:rPr lang="en-US" sz="2800" smtClean="0">
                <a:latin typeface="Cambria" panose="02040503050406030204" pitchFamily="18" charset="0"/>
              </a:rPr>
              <a:t>toolbox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797894"/>
            <a:ext cx="3228024" cy="39205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3398" y="4419600"/>
            <a:ext cx="19750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4572000"/>
            <a:ext cx="19050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5605" y="3529344"/>
            <a:ext cx="457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Ta chỉ việc kéo thả các Control mà ta hay sử dụng vào đây là OK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kéo thả các control từ Toolbox ra Windows Form</a:t>
            </a: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5524" r="54685" b="26042"/>
          <a:stretch/>
        </p:blipFill>
        <p:spPr>
          <a:xfrm>
            <a:off x="2286000" y="1752600"/>
            <a:ext cx="5895975" cy="4274557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3200400" y="2124844"/>
            <a:ext cx="3114171" cy="354842"/>
          </a:xfrm>
          <a:custGeom>
            <a:avLst/>
            <a:gdLst>
              <a:gd name="connsiteX0" fmla="*/ 0 w 3114171"/>
              <a:gd name="connsiteY0" fmla="*/ 354842 h 354842"/>
              <a:gd name="connsiteX1" fmla="*/ 109182 w 3114171"/>
              <a:gd name="connsiteY1" fmla="*/ 313899 h 354842"/>
              <a:gd name="connsiteX2" fmla="*/ 150126 w 3114171"/>
              <a:gd name="connsiteY2" fmla="*/ 300251 h 354842"/>
              <a:gd name="connsiteX3" fmla="*/ 191069 w 3114171"/>
              <a:gd name="connsiteY3" fmla="*/ 272956 h 354842"/>
              <a:gd name="connsiteX4" fmla="*/ 504967 w 3114171"/>
              <a:gd name="connsiteY4" fmla="*/ 232012 h 354842"/>
              <a:gd name="connsiteX5" fmla="*/ 559558 w 3114171"/>
              <a:gd name="connsiteY5" fmla="*/ 218365 h 354842"/>
              <a:gd name="connsiteX6" fmla="*/ 600502 w 3114171"/>
              <a:gd name="connsiteY6" fmla="*/ 204717 h 354842"/>
              <a:gd name="connsiteX7" fmla="*/ 832514 w 3114171"/>
              <a:gd name="connsiteY7" fmla="*/ 163774 h 354842"/>
              <a:gd name="connsiteX8" fmla="*/ 968991 w 3114171"/>
              <a:gd name="connsiteY8" fmla="*/ 136478 h 354842"/>
              <a:gd name="connsiteX9" fmla="*/ 1282890 w 3114171"/>
              <a:gd name="connsiteY9" fmla="*/ 95535 h 354842"/>
              <a:gd name="connsiteX10" fmla="*/ 1637732 w 3114171"/>
              <a:gd name="connsiteY10" fmla="*/ 54591 h 354842"/>
              <a:gd name="connsiteX11" fmla="*/ 1733266 w 3114171"/>
              <a:gd name="connsiteY11" fmla="*/ 27296 h 354842"/>
              <a:gd name="connsiteX12" fmla="*/ 1937982 w 3114171"/>
              <a:gd name="connsiteY12" fmla="*/ 13648 h 354842"/>
              <a:gd name="connsiteX13" fmla="*/ 2006221 w 3114171"/>
              <a:gd name="connsiteY13" fmla="*/ 0 h 354842"/>
              <a:gd name="connsiteX14" fmla="*/ 3002508 w 3114171"/>
              <a:gd name="connsiteY14" fmla="*/ 13648 h 354842"/>
              <a:gd name="connsiteX15" fmla="*/ 3029803 w 3114171"/>
              <a:gd name="connsiteY15" fmla="*/ 54591 h 354842"/>
              <a:gd name="connsiteX16" fmla="*/ 3057099 w 3114171"/>
              <a:gd name="connsiteY16" fmla="*/ 136478 h 354842"/>
              <a:gd name="connsiteX17" fmla="*/ 3111690 w 3114171"/>
              <a:gd name="connsiteY17" fmla="*/ 327547 h 3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14171" h="354842">
                <a:moveTo>
                  <a:pt x="0" y="354842"/>
                </a:moveTo>
                <a:lnTo>
                  <a:pt x="109182" y="313899"/>
                </a:lnTo>
                <a:cubicBezTo>
                  <a:pt x="122702" y="308983"/>
                  <a:pt x="137259" y="306685"/>
                  <a:pt x="150126" y="300251"/>
                </a:cubicBezTo>
                <a:cubicBezTo>
                  <a:pt x="164797" y="292916"/>
                  <a:pt x="175156" y="276934"/>
                  <a:pt x="191069" y="272956"/>
                </a:cubicBezTo>
                <a:cubicBezTo>
                  <a:pt x="270982" y="252978"/>
                  <a:pt x="417981" y="240711"/>
                  <a:pt x="504967" y="232012"/>
                </a:cubicBezTo>
                <a:cubicBezTo>
                  <a:pt x="523164" y="227463"/>
                  <a:pt x="541523" y="223518"/>
                  <a:pt x="559558" y="218365"/>
                </a:cubicBezTo>
                <a:cubicBezTo>
                  <a:pt x="573391" y="214413"/>
                  <a:pt x="586484" y="207952"/>
                  <a:pt x="600502" y="204717"/>
                </a:cubicBezTo>
                <a:cubicBezTo>
                  <a:pt x="799635" y="158762"/>
                  <a:pt x="669479" y="192545"/>
                  <a:pt x="832514" y="163774"/>
                </a:cubicBezTo>
                <a:cubicBezTo>
                  <a:pt x="878201" y="155712"/>
                  <a:pt x="923121" y="143428"/>
                  <a:pt x="968991" y="136478"/>
                </a:cubicBezTo>
                <a:cubicBezTo>
                  <a:pt x="1073320" y="120671"/>
                  <a:pt x="1178272" y="109301"/>
                  <a:pt x="1282890" y="95535"/>
                </a:cubicBezTo>
                <a:cubicBezTo>
                  <a:pt x="1548407" y="60598"/>
                  <a:pt x="1411022" y="75201"/>
                  <a:pt x="1637732" y="54591"/>
                </a:cubicBezTo>
                <a:cubicBezTo>
                  <a:pt x="1669577" y="45493"/>
                  <a:pt x="1700451" y="31771"/>
                  <a:pt x="1733266" y="27296"/>
                </a:cubicBezTo>
                <a:cubicBezTo>
                  <a:pt x="1801029" y="18056"/>
                  <a:pt x="1869931" y="20453"/>
                  <a:pt x="1937982" y="13648"/>
                </a:cubicBezTo>
                <a:cubicBezTo>
                  <a:pt x="1961064" y="11340"/>
                  <a:pt x="1983475" y="4549"/>
                  <a:pt x="2006221" y="0"/>
                </a:cubicBezTo>
                <a:lnTo>
                  <a:pt x="3002508" y="13648"/>
                </a:lnTo>
                <a:cubicBezTo>
                  <a:pt x="3018887" y="14522"/>
                  <a:pt x="3023141" y="39602"/>
                  <a:pt x="3029803" y="54591"/>
                </a:cubicBezTo>
                <a:cubicBezTo>
                  <a:pt x="3041488" y="80883"/>
                  <a:pt x="3041139" y="112538"/>
                  <a:pt x="3057099" y="136478"/>
                </a:cubicBezTo>
                <a:cubicBezTo>
                  <a:pt x="3131878" y="248647"/>
                  <a:pt x="3111690" y="185560"/>
                  <a:pt x="3111690" y="3275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193576" y="3193576"/>
            <a:ext cx="2784195" cy="559572"/>
          </a:xfrm>
          <a:custGeom>
            <a:avLst/>
            <a:gdLst>
              <a:gd name="connsiteX0" fmla="*/ 0 w 2784195"/>
              <a:gd name="connsiteY0" fmla="*/ 477672 h 559572"/>
              <a:gd name="connsiteX1" fmla="*/ 54591 w 2784195"/>
              <a:gd name="connsiteY1" fmla="*/ 545911 h 559572"/>
              <a:gd name="connsiteX2" fmla="*/ 109182 w 2784195"/>
              <a:gd name="connsiteY2" fmla="*/ 559558 h 559572"/>
              <a:gd name="connsiteX3" fmla="*/ 1119117 w 2784195"/>
              <a:gd name="connsiteY3" fmla="*/ 532263 h 559572"/>
              <a:gd name="connsiteX4" fmla="*/ 1201003 w 2784195"/>
              <a:gd name="connsiteY4" fmla="*/ 518615 h 559572"/>
              <a:gd name="connsiteX5" fmla="*/ 1241946 w 2784195"/>
              <a:gd name="connsiteY5" fmla="*/ 491320 h 559572"/>
              <a:gd name="connsiteX6" fmla="*/ 1323833 w 2784195"/>
              <a:gd name="connsiteY6" fmla="*/ 477672 h 559572"/>
              <a:gd name="connsiteX7" fmla="*/ 1501254 w 2784195"/>
              <a:gd name="connsiteY7" fmla="*/ 464024 h 559572"/>
              <a:gd name="connsiteX8" fmla="*/ 1637731 w 2784195"/>
              <a:gd name="connsiteY8" fmla="*/ 450376 h 559572"/>
              <a:gd name="connsiteX9" fmla="*/ 1678675 w 2784195"/>
              <a:gd name="connsiteY9" fmla="*/ 423081 h 559572"/>
              <a:gd name="connsiteX10" fmla="*/ 2101755 w 2784195"/>
              <a:gd name="connsiteY10" fmla="*/ 382137 h 559572"/>
              <a:gd name="connsiteX11" fmla="*/ 2265528 w 2784195"/>
              <a:gd name="connsiteY11" fmla="*/ 313899 h 559572"/>
              <a:gd name="connsiteX12" fmla="*/ 2347415 w 2784195"/>
              <a:gd name="connsiteY12" fmla="*/ 286603 h 559572"/>
              <a:gd name="connsiteX13" fmla="*/ 2429302 w 2784195"/>
              <a:gd name="connsiteY13" fmla="*/ 245660 h 559572"/>
              <a:gd name="connsiteX14" fmla="*/ 2497540 w 2784195"/>
              <a:gd name="connsiteY14" fmla="*/ 204717 h 559572"/>
              <a:gd name="connsiteX15" fmla="*/ 2634018 w 2784195"/>
              <a:gd name="connsiteY15" fmla="*/ 150125 h 559572"/>
              <a:gd name="connsiteX16" fmla="*/ 2756848 w 2784195"/>
              <a:gd name="connsiteY16" fmla="*/ 54591 h 559572"/>
              <a:gd name="connsiteX17" fmla="*/ 2784143 w 2784195"/>
              <a:gd name="connsiteY17" fmla="*/ 0 h 5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84195" h="559572">
                <a:moveTo>
                  <a:pt x="0" y="477672"/>
                </a:moveTo>
                <a:cubicBezTo>
                  <a:pt x="18197" y="500418"/>
                  <a:pt x="31287" y="528433"/>
                  <a:pt x="54591" y="545911"/>
                </a:cubicBezTo>
                <a:cubicBezTo>
                  <a:pt x="69597" y="557165"/>
                  <a:pt x="90427" y="559798"/>
                  <a:pt x="109182" y="559558"/>
                </a:cubicBezTo>
                <a:cubicBezTo>
                  <a:pt x="445922" y="555241"/>
                  <a:pt x="782472" y="541361"/>
                  <a:pt x="1119117" y="532263"/>
                </a:cubicBezTo>
                <a:cubicBezTo>
                  <a:pt x="1146412" y="527714"/>
                  <a:pt x="1174751" y="527366"/>
                  <a:pt x="1201003" y="518615"/>
                </a:cubicBezTo>
                <a:cubicBezTo>
                  <a:pt x="1216564" y="513428"/>
                  <a:pt x="1226385" y="496507"/>
                  <a:pt x="1241946" y="491320"/>
                </a:cubicBezTo>
                <a:cubicBezTo>
                  <a:pt x="1268198" y="482569"/>
                  <a:pt x="1296313" y="480569"/>
                  <a:pt x="1323833" y="477672"/>
                </a:cubicBezTo>
                <a:cubicBezTo>
                  <a:pt x="1382822" y="471463"/>
                  <a:pt x="1442162" y="469163"/>
                  <a:pt x="1501254" y="464024"/>
                </a:cubicBezTo>
                <a:cubicBezTo>
                  <a:pt x="1546801" y="460063"/>
                  <a:pt x="1592239" y="454925"/>
                  <a:pt x="1637731" y="450376"/>
                </a:cubicBezTo>
                <a:cubicBezTo>
                  <a:pt x="1651379" y="441278"/>
                  <a:pt x="1663260" y="428686"/>
                  <a:pt x="1678675" y="423081"/>
                </a:cubicBezTo>
                <a:cubicBezTo>
                  <a:pt x="1814649" y="373636"/>
                  <a:pt x="1959239" y="388333"/>
                  <a:pt x="2101755" y="382137"/>
                </a:cubicBezTo>
                <a:cubicBezTo>
                  <a:pt x="2156346" y="359391"/>
                  <a:pt x="2209423" y="332601"/>
                  <a:pt x="2265528" y="313899"/>
                </a:cubicBezTo>
                <a:cubicBezTo>
                  <a:pt x="2292824" y="304800"/>
                  <a:pt x="2323475" y="302563"/>
                  <a:pt x="2347415" y="286603"/>
                </a:cubicBezTo>
                <a:cubicBezTo>
                  <a:pt x="2464755" y="208377"/>
                  <a:pt x="2316290" y="302166"/>
                  <a:pt x="2429302" y="245660"/>
                </a:cubicBezTo>
                <a:cubicBezTo>
                  <a:pt x="2453028" y="233797"/>
                  <a:pt x="2473391" y="215694"/>
                  <a:pt x="2497540" y="204717"/>
                </a:cubicBezTo>
                <a:cubicBezTo>
                  <a:pt x="2604957" y="155891"/>
                  <a:pt x="2549287" y="200963"/>
                  <a:pt x="2634018" y="150125"/>
                </a:cubicBezTo>
                <a:cubicBezTo>
                  <a:pt x="2684742" y="119690"/>
                  <a:pt x="2720491" y="98220"/>
                  <a:pt x="2756848" y="54591"/>
                </a:cubicBezTo>
                <a:cubicBezTo>
                  <a:pt x="2786666" y="18809"/>
                  <a:pt x="2784143" y="27569"/>
                  <a:pt x="27841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302758" y="4135272"/>
            <a:ext cx="3220872" cy="1858776"/>
          </a:xfrm>
          <a:custGeom>
            <a:avLst/>
            <a:gdLst>
              <a:gd name="connsiteX0" fmla="*/ 0 w 3220872"/>
              <a:gd name="connsiteY0" fmla="*/ 1760561 h 1858776"/>
              <a:gd name="connsiteX1" fmla="*/ 2647666 w 3220872"/>
              <a:gd name="connsiteY1" fmla="*/ 1774209 h 1858776"/>
              <a:gd name="connsiteX2" fmla="*/ 2688609 w 3220872"/>
              <a:gd name="connsiteY2" fmla="*/ 1746913 h 1858776"/>
              <a:gd name="connsiteX3" fmla="*/ 2743200 w 3220872"/>
              <a:gd name="connsiteY3" fmla="*/ 1705970 h 1858776"/>
              <a:gd name="connsiteX4" fmla="*/ 2797791 w 3220872"/>
              <a:gd name="connsiteY4" fmla="*/ 1678674 h 1858776"/>
              <a:gd name="connsiteX5" fmla="*/ 2906973 w 3220872"/>
              <a:gd name="connsiteY5" fmla="*/ 1596788 h 1858776"/>
              <a:gd name="connsiteX6" fmla="*/ 2920621 w 3220872"/>
              <a:gd name="connsiteY6" fmla="*/ 1555844 h 1858776"/>
              <a:gd name="connsiteX7" fmla="*/ 2961564 w 3220872"/>
              <a:gd name="connsiteY7" fmla="*/ 1501253 h 1858776"/>
              <a:gd name="connsiteX8" fmla="*/ 3029803 w 3220872"/>
              <a:gd name="connsiteY8" fmla="*/ 1405719 h 1858776"/>
              <a:gd name="connsiteX9" fmla="*/ 3043451 w 3220872"/>
              <a:gd name="connsiteY9" fmla="*/ 1364776 h 1858776"/>
              <a:gd name="connsiteX10" fmla="*/ 3138985 w 3220872"/>
              <a:gd name="connsiteY10" fmla="*/ 1228298 h 1858776"/>
              <a:gd name="connsiteX11" fmla="*/ 3166281 w 3220872"/>
              <a:gd name="connsiteY11" fmla="*/ 1146412 h 1858776"/>
              <a:gd name="connsiteX12" fmla="*/ 3220872 w 3220872"/>
              <a:gd name="connsiteY12" fmla="*/ 968991 h 1858776"/>
              <a:gd name="connsiteX13" fmla="*/ 3207224 w 3220872"/>
              <a:gd name="connsiteY13" fmla="*/ 0 h 18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0872" h="1858776">
                <a:moveTo>
                  <a:pt x="0" y="1760561"/>
                </a:moveTo>
                <a:cubicBezTo>
                  <a:pt x="950338" y="1950624"/>
                  <a:pt x="215671" y="1813225"/>
                  <a:pt x="2647666" y="1774209"/>
                </a:cubicBezTo>
                <a:cubicBezTo>
                  <a:pt x="2664066" y="1773946"/>
                  <a:pt x="2675262" y="1756447"/>
                  <a:pt x="2688609" y="1746913"/>
                </a:cubicBezTo>
                <a:cubicBezTo>
                  <a:pt x="2707118" y="1733692"/>
                  <a:pt x="2723911" y="1718025"/>
                  <a:pt x="2743200" y="1705970"/>
                </a:cubicBezTo>
                <a:cubicBezTo>
                  <a:pt x="2760452" y="1695187"/>
                  <a:pt x="2781236" y="1690499"/>
                  <a:pt x="2797791" y="1678674"/>
                </a:cubicBezTo>
                <a:cubicBezTo>
                  <a:pt x="3006741" y="1529424"/>
                  <a:pt x="2617064" y="1770734"/>
                  <a:pt x="2906973" y="1596788"/>
                </a:cubicBezTo>
                <a:cubicBezTo>
                  <a:pt x="2911522" y="1583140"/>
                  <a:pt x="2913483" y="1568335"/>
                  <a:pt x="2920621" y="1555844"/>
                </a:cubicBezTo>
                <a:cubicBezTo>
                  <a:pt x="2931906" y="1536095"/>
                  <a:pt x="2948343" y="1519762"/>
                  <a:pt x="2961564" y="1501253"/>
                </a:cubicBezTo>
                <a:cubicBezTo>
                  <a:pt x="3061346" y="1361559"/>
                  <a:pt x="2895996" y="1584130"/>
                  <a:pt x="3029803" y="1405719"/>
                </a:cubicBezTo>
                <a:cubicBezTo>
                  <a:pt x="3034352" y="1392071"/>
                  <a:pt x="3036465" y="1377352"/>
                  <a:pt x="3043451" y="1364776"/>
                </a:cubicBezTo>
                <a:cubicBezTo>
                  <a:pt x="3067455" y="1321569"/>
                  <a:pt x="3108316" y="1269191"/>
                  <a:pt x="3138985" y="1228298"/>
                </a:cubicBezTo>
                <a:cubicBezTo>
                  <a:pt x="3148084" y="1201003"/>
                  <a:pt x="3158377" y="1174077"/>
                  <a:pt x="3166281" y="1146412"/>
                </a:cubicBezTo>
                <a:cubicBezTo>
                  <a:pt x="3201480" y="1023212"/>
                  <a:pt x="3183103" y="1082297"/>
                  <a:pt x="3220872" y="968991"/>
                </a:cubicBezTo>
                <a:cubicBezTo>
                  <a:pt x="3205440" y="181987"/>
                  <a:pt x="3207224" y="505012"/>
                  <a:pt x="320722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công cụ Properties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Hiệu </a:t>
            </a:r>
            <a:r>
              <a:rPr lang="en-US" sz="2800">
                <a:latin typeface="Cambria" panose="02040503050406030204" pitchFamily="18" charset="0"/>
              </a:rPr>
              <a:t>chỉnh thuộc tính cho control thông qua công cụ </a:t>
            </a:r>
            <a:r>
              <a:rPr lang="en-US" sz="2800">
                <a:latin typeface="Cambria" panose="02040503050406030204" pitchFamily="18" charset="0"/>
              </a:rPr>
              <a:t>Properties </a:t>
            </a:r>
            <a:endParaRPr lang="en-US" sz="2800" smtClean="0">
              <a:latin typeface="Cambria" panose="02040503050406030204" pitchFamily="18" charset="0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sử dụng taborder trên Form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công cụ Properties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Hiệu </a:t>
            </a:r>
            <a:r>
              <a:rPr lang="en-US" sz="2800">
                <a:latin typeface="Cambria" panose="02040503050406030204" pitchFamily="18" charset="0"/>
              </a:rPr>
              <a:t>chỉnh thuộc tính cho control thông qua công cụ </a:t>
            </a:r>
            <a:r>
              <a:rPr lang="en-US" sz="2800">
                <a:latin typeface="Cambria" panose="02040503050406030204" pitchFamily="18" charset="0"/>
              </a:rPr>
              <a:t>Properties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187" t="14583" r="-585" b="14584"/>
          <a:stretch/>
        </p:blipFill>
        <p:spPr>
          <a:xfrm>
            <a:off x="1454293" y="2124844"/>
            <a:ext cx="6999357" cy="4198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398" y="5181600"/>
            <a:ext cx="380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Nhấn F4 để hiển thị công cụ Properties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công cụ Properties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sử dụng taborder trên Form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8872" b="26042"/>
          <a:stretch/>
        </p:blipFill>
        <p:spPr>
          <a:xfrm>
            <a:off x="595796" y="1693957"/>
            <a:ext cx="6713444" cy="4566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7200" y="4419600"/>
            <a:ext cx="48768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Chọn Form trước/ vào View chọn Tab Order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Mục đích để định tab cho các control trên giao diện giúp thao tác thân thiện hơn với người sử dụng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57400" y="5105400"/>
            <a:ext cx="914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công cụ Properties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sử dụng taborder trên Form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16618" t="18315" r="52343" b="34665"/>
          <a:stretch/>
        </p:blipFill>
        <p:spPr bwMode="auto">
          <a:xfrm>
            <a:off x="1828800" y="1797894"/>
            <a:ext cx="4953000" cy="3993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4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thiệu thanh công cụ Toolbox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thiệu công cụ Properties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hiển thị thanh công cụ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thay đổi các control bên trong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tạo nhóm control </a:t>
            </a:r>
            <a:r>
              <a:rPr lang="en-US" sz="2800">
                <a:latin typeface="Cambria" panose="02040503050406030204" pitchFamily="18" charset="0"/>
              </a:rPr>
              <a:t>trên </a:t>
            </a:r>
            <a:r>
              <a:rPr lang="en-US" sz="2800" smtClean="0">
                <a:latin typeface="Cambria" panose="02040503050406030204" pitchFamily="18" charset="0"/>
              </a:rPr>
              <a:t>toolbox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kéo thả các control từ Toolbox ra Windows Form</a:t>
            </a:r>
            <a:endParaRPr lang="en-US" sz="28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hiển thị thanh công cụ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3" y="1797894"/>
            <a:ext cx="7492109" cy="44698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191000" y="2590800"/>
            <a:ext cx="9144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hiển thị thanh công cụ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81447"/>
            <a:ext cx="7467600" cy="47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hiển thị thanh công cụ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70132" b="41547"/>
          <a:stretch/>
        </p:blipFill>
        <p:spPr>
          <a:xfrm>
            <a:off x="574598" y="1797894"/>
            <a:ext cx="3886200" cy="42759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07287" y="3200400"/>
            <a:ext cx="4091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Vào menu View chọn Toolbox</a:t>
            </a:r>
          </a:p>
          <a:p>
            <a:pPr algn="ctr"/>
            <a:r>
              <a:rPr lang="en-US" sz="2400" smtClean="0">
                <a:latin typeface="Cambria" panose="02040503050406030204" pitchFamily="18" charset="0"/>
              </a:rPr>
              <a:t>Hoặc 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Gõ tổ hợp phím tắt Ctrl+ Alt+x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hiển thị thanh công cụ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676756"/>
            <a:ext cx="2705100" cy="463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26" y="1705189"/>
            <a:ext cx="2828925" cy="2495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798" y="4648200"/>
            <a:ext cx="24574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thay đổi các control bên trong </a:t>
            </a:r>
            <a:r>
              <a:rPr lang="en-US" sz="2800">
                <a:latin typeface="Cambria" panose="02040503050406030204" pitchFamily="18" charset="0"/>
              </a:rPr>
              <a:t>Toolbox </a:t>
            </a:r>
            <a:endParaRPr lang="en-US" sz="2800" smtClean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167" r="78331" b="42708"/>
          <a:stretch/>
        </p:blipFill>
        <p:spPr>
          <a:xfrm>
            <a:off x="541033" y="1897640"/>
            <a:ext cx="2819400" cy="3886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43136" y="1671211"/>
            <a:ext cx="538591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Để thay đổi các control trong Toolbox ta có thể chọn Control rồi kéo thả vào vị trí bất kỳ</a:t>
            </a:r>
          </a:p>
          <a:p>
            <a:pPr marL="457200" lvl="0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latin typeface="Cambria" panose="02040503050406030204" pitchFamily="18" charset="0"/>
              </a:rPr>
              <a:t>Hoặc bấm chuột phải chọn Choose Items để thay đổi, reset để phục hồi.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44001" r="69326" b="15013"/>
          <a:stretch/>
        </p:blipFill>
        <p:spPr>
          <a:xfrm>
            <a:off x="4726530" y="3684070"/>
            <a:ext cx="3731669" cy="28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thanh công cụ Toolbox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smtClean="0">
                <a:latin typeface="Cambria" panose="02040503050406030204" pitchFamily="18" charset="0"/>
              </a:rPr>
              <a:t>Cách </a:t>
            </a:r>
            <a:r>
              <a:rPr lang="en-US" sz="2800">
                <a:latin typeface="Cambria" panose="02040503050406030204" pitchFamily="18" charset="0"/>
              </a:rPr>
              <a:t>tạo nhóm control </a:t>
            </a:r>
            <a:r>
              <a:rPr lang="en-US" sz="2800">
                <a:latin typeface="Cambria" panose="02040503050406030204" pitchFamily="18" charset="0"/>
              </a:rPr>
              <a:t>trên </a:t>
            </a:r>
            <a:r>
              <a:rPr lang="en-US" sz="2800" smtClean="0">
                <a:latin typeface="Cambria" panose="02040503050406030204" pitchFamily="18" charset="0"/>
              </a:rPr>
              <a:t>toolbox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1636" r="64641" b="18750"/>
          <a:stretch/>
        </p:blipFill>
        <p:spPr>
          <a:xfrm>
            <a:off x="2362200" y="2895600"/>
            <a:ext cx="4600575" cy="2897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1797894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Đôi khi trong quá trình thiết kế, ta thường chọn một nhóm các control hay sử dụng</a:t>
            </a: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nhóm nó lại: bấm chuột phải chọn Add Tab</a:t>
            </a:r>
            <a:endParaRPr lang="en-US" sz="240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367</Words>
  <Application>Microsoft Office PowerPoint</Application>
  <PresentationFormat>On-screen Show (4:3)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797</cp:revision>
  <dcterms:created xsi:type="dcterms:W3CDTF">2011-04-06T04:04:31Z</dcterms:created>
  <dcterms:modified xsi:type="dcterms:W3CDTF">2016-10-08T07:12:39Z</dcterms:modified>
</cp:coreProperties>
</file>