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6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790" autoAdjust="0"/>
  </p:normalViewPr>
  <p:slideViewPr>
    <p:cSldViewPr>
      <p:cViewPr varScale="1">
        <p:scale>
          <a:sx n="70" d="100"/>
          <a:sy n="70" d="100"/>
        </p:scale>
        <p:origin x="11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Các MessageBox </a:t>
            </a:r>
          </a:p>
          <a:p>
            <a:pPr lvl="0"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Ý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nghĩa của MessageBox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thông số bên trong MessageBox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lý kết quả trả về với MessageBox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Ý nghĩa của MessageBox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Hiển thị thông báo và cho phép người sử dụng tương tác lựa chọn trên cửa sổ.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04" y="2286000"/>
            <a:ext cx="43171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84" y="4443413"/>
            <a:ext cx="3400426" cy="195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0" y="2209800"/>
            <a:ext cx="404350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104" y="4419600"/>
            <a:ext cx="2901089" cy="197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thông số bên trong MessageBox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60796"/>
              </p:ext>
            </p:extLst>
          </p:nvPr>
        </p:nvGraphicFramePr>
        <p:xfrm>
          <a:off x="304800" y="1143000"/>
          <a:ext cx="8625385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032"/>
                <a:gridCol w="5103353"/>
              </a:tblGrid>
              <a:tr h="5077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Description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57548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Show(string)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 a message box with text.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959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Show(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</a:rPr>
                        <a:t>string,string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 a message box with text and caption.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096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Show(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</a:rPr>
                        <a:t>string,string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ambria" panose="02040503050406030204" pitchFamily="18" charset="0"/>
                        </a:rPr>
                        <a:t>MessageBoxButtons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 a message box with text, caption, and buttons.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1585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Show(</a:t>
                      </a:r>
                      <a:r>
                        <a:rPr lang="en-US" sz="2400" dirty="0" err="1" smtClean="0">
                          <a:latin typeface="Cambria" panose="02040503050406030204" pitchFamily="18" charset="0"/>
                        </a:rPr>
                        <a:t>string,string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ambria" panose="02040503050406030204" pitchFamily="18" charset="0"/>
                        </a:rPr>
                        <a:t>MessageBoxButtons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ambria" panose="02040503050406030204" pitchFamily="18" charset="0"/>
                        </a:rPr>
                        <a:t>MessageBoxIcon</a:t>
                      </a:r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mbria" panose="02040503050406030204" pitchFamily="18" charset="0"/>
                        </a:rPr>
                        <a:t>Show a message box with text, caption, buttons, and icon.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thông số bên trong MessageBox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687055" y="1160501"/>
            <a:ext cx="7004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MessageBox</a:t>
            </a:r>
            <a:r>
              <a:rPr lang="en-US" sz="3200" dirty="0" err="1"/>
              <a:t>.Show</a:t>
            </a:r>
            <a:r>
              <a:rPr lang="en-US" sz="3200" dirty="0"/>
              <a:t>("Hello </a:t>
            </a:r>
            <a:r>
              <a:rPr lang="en-US" sz="3200" err="1"/>
              <a:t>Tèo</a:t>
            </a:r>
            <a:r>
              <a:rPr lang="en-US" sz="3200"/>
              <a:t> </a:t>
            </a:r>
            <a:r>
              <a:rPr lang="en-US" sz="3200" smtClean="0"/>
              <a:t>2016");</a:t>
            </a:r>
            <a:endParaRPr lang="en-US" sz="3200" dirty="0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687055" y="2074901"/>
            <a:ext cx="76807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MessageBox</a:t>
            </a:r>
            <a:r>
              <a:rPr lang="en-US" sz="3200" dirty="0" err="1"/>
              <a:t>.Show</a:t>
            </a:r>
            <a:r>
              <a:rPr lang="en-US" sz="3200" dirty="0"/>
              <a:t>("Hello </a:t>
            </a:r>
            <a:r>
              <a:rPr lang="en-US" sz="3200" err="1"/>
              <a:t>Tèo</a:t>
            </a:r>
            <a:r>
              <a:rPr lang="en-US" sz="3200"/>
              <a:t> </a:t>
            </a:r>
            <a:r>
              <a:rPr lang="en-US" sz="3200" smtClean="0"/>
              <a:t>2016"</a:t>
            </a:r>
            <a:r>
              <a:rPr lang="en-US" sz="3200" smtClean="0">
                <a:solidFill>
                  <a:srgbClr val="FF0000"/>
                </a:solidFill>
              </a:rPr>
              <a:t>,</a:t>
            </a:r>
            <a:r>
              <a:rPr lang="en-US" sz="3200" smtClean="0"/>
              <a:t>"</a:t>
            </a:r>
            <a:r>
              <a:rPr lang="en-US" sz="3200" dirty="0" smtClean="0"/>
              <a:t>Title");</a:t>
            </a:r>
            <a:endParaRPr lang="en-US" sz="3200" dirty="0"/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668858" y="2836901"/>
            <a:ext cx="747033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MessageBox</a:t>
            </a:r>
            <a:r>
              <a:rPr lang="en-US" sz="3200" dirty="0" err="1"/>
              <a:t>.Show</a:t>
            </a:r>
            <a:r>
              <a:rPr lang="en-US" sz="3200" dirty="0"/>
              <a:t>("Hello </a:t>
            </a:r>
            <a:r>
              <a:rPr lang="en-US" sz="3200" err="1"/>
              <a:t>Tèo</a:t>
            </a:r>
            <a:r>
              <a:rPr lang="en-US" sz="3200"/>
              <a:t> </a:t>
            </a:r>
            <a:r>
              <a:rPr lang="en-US" sz="3200" smtClean="0"/>
              <a:t>2016"</a:t>
            </a:r>
            <a:r>
              <a:rPr lang="en-US" sz="3200" smtClean="0">
                <a:solidFill>
                  <a:srgbClr val="FF0000"/>
                </a:solidFill>
              </a:rPr>
              <a:t>,</a:t>
            </a:r>
            <a:r>
              <a:rPr lang="en-US" sz="3200" smtClean="0"/>
              <a:t>"</a:t>
            </a:r>
            <a:r>
              <a:rPr lang="en-US" sz="3200" dirty="0" smtClean="0"/>
              <a:t>Title"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3200" dirty="0" smtClean="0"/>
              <a:t>	     </a:t>
            </a:r>
            <a:r>
              <a:rPr lang="en-US" sz="3200" dirty="0" err="1" smtClean="0"/>
              <a:t>MessageBoxButtons.YesNoCancel</a:t>
            </a:r>
            <a:r>
              <a:rPr lang="en-US" sz="3200" dirty="0"/>
              <a:t>);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655210" y="4132301"/>
            <a:ext cx="74703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MessageBox</a:t>
            </a:r>
            <a:r>
              <a:rPr lang="en-US" sz="3200" dirty="0" err="1"/>
              <a:t>.Show</a:t>
            </a:r>
            <a:r>
              <a:rPr lang="en-US" sz="3200" dirty="0"/>
              <a:t>("Hello </a:t>
            </a:r>
            <a:r>
              <a:rPr lang="en-US" sz="3200" err="1"/>
              <a:t>Tèo</a:t>
            </a:r>
            <a:r>
              <a:rPr lang="en-US" sz="3200"/>
              <a:t> </a:t>
            </a:r>
            <a:r>
              <a:rPr lang="en-US" sz="3200" smtClean="0"/>
              <a:t>2016"</a:t>
            </a:r>
            <a:r>
              <a:rPr lang="en-US" sz="3200" smtClean="0">
                <a:solidFill>
                  <a:srgbClr val="FF0000"/>
                </a:solidFill>
              </a:rPr>
              <a:t>,</a:t>
            </a:r>
            <a:r>
              <a:rPr lang="en-US" sz="3200" smtClean="0"/>
              <a:t>"</a:t>
            </a:r>
            <a:r>
              <a:rPr lang="en-US" sz="3200" dirty="0" smtClean="0"/>
              <a:t>Title"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3200" dirty="0" smtClean="0"/>
              <a:t>			</a:t>
            </a:r>
            <a:r>
              <a:rPr lang="en-US" sz="3200" dirty="0" err="1" smtClean="0"/>
              <a:t>MessageBoxButtons.OK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3200" dirty="0" smtClean="0"/>
              <a:t>		         </a:t>
            </a:r>
            <a:r>
              <a:rPr lang="en-US" sz="3200" dirty="0" err="1" smtClean="0"/>
              <a:t>MessageBoxIcon.Question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72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kết quả trả về với MessageBox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15036" y="1202582"/>
            <a:ext cx="86382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 =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"Muốn thoát phần mềm ở thím?"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"Hỏi thoát"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.YesNo,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.Question);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(ret==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.Yes)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Close();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3787904"/>
            <a:ext cx="3930475" cy="2384295"/>
          </a:xfrm>
          <a:prstGeom prst="rect">
            <a:avLst/>
          </a:prstGeom>
          <a:ln>
            <a:noFill/>
          </a:ln>
        </p:spPr>
      </p:pic>
      <p:sp>
        <p:nvSpPr>
          <p:cNvPr id="13" name="Freeform 12"/>
          <p:cNvSpPr/>
          <p:nvPr/>
        </p:nvSpPr>
        <p:spPr>
          <a:xfrm>
            <a:off x="6987654" y="1692322"/>
            <a:ext cx="1705970" cy="3084585"/>
          </a:xfrm>
          <a:custGeom>
            <a:avLst/>
            <a:gdLst>
              <a:gd name="connsiteX0" fmla="*/ 887104 w 1705970"/>
              <a:gd name="connsiteY0" fmla="*/ 0 h 3084585"/>
              <a:gd name="connsiteX1" fmla="*/ 996286 w 1705970"/>
              <a:gd name="connsiteY1" fmla="*/ 68239 h 3084585"/>
              <a:gd name="connsiteX2" fmla="*/ 1105468 w 1705970"/>
              <a:gd name="connsiteY2" fmla="*/ 177421 h 3084585"/>
              <a:gd name="connsiteX3" fmla="*/ 1201003 w 1705970"/>
              <a:gd name="connsiteY3" fmla="*/ 272956 h 3084585"/>
              <a:gd name="connsiteX4" fmla="*/ 1296537 w 1705970"/>
              <a:gd name="connsiteY4" fmla="*/ 395785 h 3084585"/>
              <a:gd name="connsiteX5" fmla="*/ 1351128 w 1705970"/>
              <a:gd name="connsiteY5" fmla="*/ 464024 h 3084585"/>
              <a:gd name="connsiteX6" fmla="*/ 1460310 w 1705970"/>
              <a:gd name="connsiteY6" fmla="*/ 586854 h 3084585"/>
              <a:gd name="connsiteX7" fmla="*/ 1514901 w 1705970"/>
              <a:gd name="connsiteY7" fmla="*/ 668741 h 3084585"/>
              <a:gd name="connsiteX8" fmla="*/ 1528549 w 1705970"/>
              <a:gd name="connsiteY8" fmla="*/ 709684 h 3084585"/>
              <a:gd name="connsiteX9" fmla="*/ 1583140 w 1705970"/>
              <a:gd name="connsiteY9" fmla="*/ 777923 h 3084585"/>
              <a:gd name="connsiteX10" fmla="*/ 1624083 w 1705970"/>
              <a:gd name="connsiteY10" fmla="*/ 914400 h 3084585"/>
              <a:gd name="connsiteX11" fmla="*/ 1651379 w 1705970"/>
              <a:gd name="connsiteY11" fmla="*/ 968991 h 3084585"/>
              <a:gd name="connsiteX12" fmla="*/ 1678674 w 1705970"/>
              <a:gd name="connsiteY12" fmla="*/ 1105469 h 3084585"/>
              <a:gd name="connsiteX13" fmla="*/ 1692322 w 1705970"/>
              <a:gd name="connsiteY13" fmla="*/ 1160060 h 3084585"/>
              <a:gd name="connsiteX14" fmla="*/ 1705970 w 1705970"/>
              <a:gd name="connsiteY14" fmla="*/ 1255594 h 3084585"/>
              <a:gd name="connsiteX15" fmla="*/ 1692322 w 1705970"/>
              <a:gd name="connsiteY15" fmla="*/ 1869744 h 3084585"/>
              <a:gd name="connsiteX16" fmla="*/ 1678674 w 1705970"/>
              <a:gd name="connsiteY16" fmla="*/ 1910687 h 3084585"/>
              <a:gd name="connsiteX17" fmla="*/ 1665027 w 1705970"/>
              <a:gd name="connsiteY17" fmla="*/ 1965278 h 3084585"/>
              <a:gd name="connsiteX18" fmla="*/ 1624083 w 1705970"/>
              <a:gd name="connsiteY18" fmla="*/ 2019869 h 3084585"/>
              <a:gd name="connsiteX19" fmla="*/ 1596788 w 1705970"/>
              <a:gd name="connsiteY19" fmla="*/ 2101756 h 3084585"/>
              <a:gd name="connsiteX20" fmla="*/ 1583140 w 1705970"/>
              <a:gd name="connsiteY20" fmla="*/ 2156347 h 3084585"/>
              <a:gd name="connsiteX21" fmla="*/ 1501253 w 1705970"/>
              <a:gd name="connsiteY21" fmla="*/ 2279177 h 3084585"/>
              <a:gd name="connsiteX22" fmla="*/ 1473958 w 1705970"/>
              <a:gd name="connsiteY22" fmla="*/ 2320120 h 3084585"/>
              <a:gd name="connsiteX23" fmla="*/ 1433015 w 1705970"/>
              <a:gd name="connsiteY23" fmla="*/ 2374711 h 3084585"/>
              <a:gd name="connsiteX24" fmla="*/ 1282889 w 1705970"/>
              <a:gd name="connsiteY24" fmla="*/ 2552132 h 3084585"/>
              <a:gd name="connsiteX25" fmla="*/ 1241946 w 1705970"/>
              <a:gd name="connsiteY25" fmla="*/ 2593075 h 3084585"/>
              <a:gd name="connsiteX26" fmla="*/ 1105468 w 1705970"/>
              <a:gd name="connsiteY26" fmla="*/ 2674962 h 3084585"/>
              <a:gd name="connsiteX27" fmla="*/ 1037230 w 1705970"/>
              <a:gd name="connsiteY27" fmla="*/ 2715905 h 3084585"/>
              <a:gd name="connsiteX28" fmla="*/ 941695 w 1705970"/>
              <a:gd name="connsiteY28" fmla="*/ 2756848 h 3084585"/>
              <a:gd name="connsiteX29" fmla="*/ 900752 w 1705970"/>
              <a:gd name="connsiteY29" fmla="*/ 2770496 h 3084585"/>
              <a:gd name="connsiteX30" fmla="*/ 805218 w 1705970"/>
              <a:gd name="connsiteY30" fmla="*/ 2825087 h 3084585"/>
              <a:gd name="connsiteX31" fmla="*/ 750627 w 1705970"/>
              <a:gd name="connsiteY31" fmla="*/ 2838735 h 3084585"/>
              <a:gd name="connsiteX32" fmla="*/ 696036 w 1705970"/>
              <a:gd name="connsiteY32" fmla="*/ 2866030 h 3084585"/>
              <a:gd name="connsiteX33" fmla="*/ 655092 w 1705970"/>
              <a:gd name="connsiteY33" fmla="*/ 2879678 h 3084585"/>
              <a:gd name="connsiteX34" fmla="*/ 573206 w 1705970"/>
              <a:gd name="connsiteY34" fmla="*/ 2934269 h 3084585"/>
              <a:gd name="connsiteX35" fmla="*/ 532262 w 1705970"/>
              <a:gd name="connsiteY35" fmla="*/ 2947917 h 3084585"/>
              <a:gd name="connsiteX36" fmla="*/ 491319 w 1705970"/>
              <a:gd name="connsiteY36" fmla="*/ 2975212 h 3084585"/>
              <a:gd name="connsiteX37" fmla="*/ 409433 w 1705970"/>
              <a:gd name="connsiteY37" fmla="*/ 2988860 h 3084585"/>
              <a:gd name="connsiteX38" fmla="*/ 368489 w 1705970"/>
              <a:gd name="connsiteY38" fmla="*/ 3002508 h 3084585"/>
              <a:gd name="connsiteX39" fmla="*/ 218364 w 1705970"/>
              <a:gd name="connsiteY39" fmla="*/ 3029803 h 3084585"/>
              <a:gd name="connsiteX40" fmla="*/ 68239 w 1705970"/>
              <a:gd name="connsiteY40" fmla="*/ 3070747 h 3084585"/>
              <a:gd name="connsiteX41" fmla="*/ 0 w 1705970"/>
              <a:gd name="connsiteY41" fmla="*/ 3084394 h 308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05970" h="3084585">
                <a:moveTo>
                  <a:pt x="887104" y="0"/>
                </a:moveTo>
                <a:cubicBezTo>
                  <a:pt x="889474" y="1422"/>
                  <a:pt x="982698" y="55886"/>
                  <a:pt x="996286" y="68239"/>
                </a:cubicBezTo>
                <a:cubicBezTo>
                  <a:pt x="1034370" y="102861"/>
                  <a:pt x="1069074" y="141027"/>
                  <a:pt x="1105468" y="177421"/>
                </a:cubicBezTo>
                <a:lnTo>
                  <a:pt x="1201003" y="272956"/>
                </a:lnTo>
                <a:lnTo>
                  <a:pt x="1296537" y="395785"/>
                </a:lnTo>
                <a:cubicBezTo>
                  <a:pt x="1314534" y="418690"/>
                  <a:pt x="1330530" y="443426"/>
                  <a:pt x="1351128" y="464024"/>
                </a:cubicBezTo>
                <a:cubicBezTo>
                  <a:pt x="1426317" y="539213"/>
                  <a:pt x="1389643" y="498520"/>
                  <a:pt x="1460310" y="586854"/>
                </a:cubicBezTo>
                <a:cubicBezTo>
                  <a:pt x="1492762" y="684206"/>
                  <a:pt x="1446747" y="566509"/>
                  <a:pt x="1514901" y="668741"/>
                </a:cubicBezTo>
                <a:cubicBezTo>
                  <a:pt x="1522881" y="680711"/>
                  <a:pt x="1520924" y="697485"/>
                  <a:pt x="1528549" y="709684"/>
                </a:cubicBezTo>
                <a:cubicBezTo>
                  <a:pt x="1543988" y="734386"/>
                  <a:pt x="1564943" y="755177"/>
                  <a:pt x="1583140" y="777923"/>
                </a:cubicBezTo>
                <a:cubicBezTo>
                  <a:pt x="1592935" y="817101"/>
                  <a:pt x="1607471" y="881177"/>
                  <a:pt x="1624083" y="914400"/>
                </a:cubicBezTo>
                <a:lnTo>
                  <a:pt x="1651379" y="968991"/>
                </a:lnTo>
                <a:cubicBezTo>
                  <a:pt x="1660477" y="1014484"/>
                  <a:pt x="1668953" y="1060105"/>
                  <a:pt x="1678674" y="1105469"/>
                </a:cubicBezTo>
                <a:cubicBezTo>
                  <a:pt x="1682604" y="1123810"/>
                  <a:pt x="1688967" y="1141606"/>
                  <a:pt x="1692322" y="1160060"/>
                </a:cubicBezTo>
                <a:cubicBezTo>
                  <a:pt x="1698076" y="1191709"/>
                  <a:pt x="1701421" y="1223749"/>
                  <a:pt x="1705970" y="1255594"/>
                </a:cubicBezTo>
                <a:cubicBezTo>
                  <a:pt x="1701421" y="1460311"/>
                  <a:pt x="1700847" y="1665154"/>
                  <a:pt x="1692322" y="1869744"/>
                </a:cubicBezTo>
                <a:cubicBezTo>
                  <a:pt x="1691723" y="1884117"/>
                  <a:pt x="1682626" y="1896855"/>
                  <a:pt x="1678674" y="1910687"/>
                </a:cubicBezTo>
                <a:cubicBezTo>
                  <a:pt x="1673521" y="1928722"/>
                  <a:pt x="1673415" y="1948501"/>
                  <a:pt x="1665027" y="1965278"/>
                </a:cubicBezTo>
                <a:cubicBezTo>
                  <a:pt x="1654855" y="1985623"/>
                  <a:pt x="1637731" y="2001672"/>
                  <a:pt x="1624083" y="2019869"/>
                </a:cubicBezTo>
                <a:cubicBezTo>
                  <a:pt x="1614985" y="2047165"/>
                  <a:pt x="1605056" y="2074197"/>
                  <a:pt x="1596788" y="2101756"/>
                </a:cubicBezTo>
                <a:cubicBezTo>
                  <a:pt x="1591398" y="2119722"/>
                  <a:pt x="1590758" y="2139207"/>
                  <a:pt x="1583140" y="2156347"/>
                </a:cubicBezTo>
                <a:cubicBezTo>
                  <a:pt x="1561423" y="2205210"/>
                  <a:pt x="1531591" y="2236704"/>
                  <a:pt x="1501253" y="2279177"/>
                </a:cubicBezTo>
                <a:cubicBezTo>
                  <a:pt x="1491719" y="2292524"/>
                  <a:pt x="1483492" y="2306773"/>
                  <a:pt x="1473958" y="2320120"/>
                </a:cubicBezTo>
                <a:cubicBezTo>
                  <a:pt x="1460737" y="2338629"/>
                  <a:pt x="1446059" y="2356077"/>
                  <a:pt x="1433015" y="2374711"/>
                </a:cubicBezTo>
                <a:cubicBezTo>
                  <a:pt x="1340182" y="2507330"/>
                  <a:pt x="1419825" y="2415196"/>
                  <a:pt x="1282889" y="2552132"/>
                </a:cubicBezTo>
                <a:cubicBezTo>
                  <a:pt x="1269241" y="2565780"/>
                  <a:pt x="1259209" y="2584443"/>
                  <a:pt x="1241946" y="2593075"/>
                </a:cubicBezTo>
                <a:cubicBezTo>
                  <a:pt x="1144395" y="2641851"/>
                  <a:pt x="1226241" y="2598107"/>
                  <a:pt x="1105468" y="2674962"/>
                </a:cubicBezTo>
                <a:cubicBezTo>
                  <a:pt x="1083089" y="2689203"/>
                  <a:pt x="1062395" y="2707517"/>
                  <a:pt x="1037230" y="2715905"/>
                </a:cubicBezTo>
                <a:cubicBezTo>
                  <a:pt x="941212" y="2747911"/>
                  <a:pt x="1059743" y="2706256"/>
                  <a:pt x="941695" y="2756848"/>
                </a:cubicBezTo>
                <a:cubicBezTo>
                  <a:pt x="928472" y="2762515"/>
                  <a:pt x="913619" y="2764062"/>
                  <a:pt x="900752" y="2770496"/>
                </a:cubicBezTo>
                <a:cubicBezTo>
                  <a:pt x="821563" y="2810091"/>
                  <a:pt x="900922" y="2789197"/>
                  <a:pt x="805218" y="2825087"/>
                </a:cubicBezTo>
                <a:cubicBezTo>
                  <a:pt x="787655" y="2831673"/>
                  <a:pt x="768190" y="2832149"/>
                  <a:pt x="750627" y="2838735"/>
                </a:cubicBezTo>
                <a:cubicBezTo>
                  <a:pt x="731578" y="2845878"/>
                  <a:pt x="714736" y="2858016"/>
                  <a:pt x="696036" y="2866030"/>
                </a:cubicBezTo>
                <a:cubicBezTo>
                  <a:pt x="682813" y="2871697"/>
                  <a:pt x="668740" y="2875129"/>
                  <a:pt x="655092" y="2879678"/>
                </a:cubicBezTo>
                <a:cubicBezTo>
                  <a:pt x="627797" y="2897875"/>
                  <a:pt x="604328" y="2923895"/>
                  <a:pt x="573206" y="2934269"/>
                </a:cubicBezTo>
                <a:cubicBezTo>
                  <a:pt x="559558" y="2938818"/>
                  <a:pt x="545129" y="2941483"/>
                  <a:pt x="532262" y="2947917"/>
                </a:cubicBezTo>
                <a:cubicBezTo>
                  <a:pt x="517591" y="2955252"/>
                  <a:pt x="506880" y="2970025"/>
                  <a:pt x="491319" y="2975212"/>
                </a:cubicBezTo>
                <a:cubicBezTo>
                  <a:pt x="465067" y="2983963"/>
                  <a:pt x="436446" y="2982857"/>
                  <a:pt x="409433" y="2988860"/>
                </a:cubicBezTo>
                <a:cubicBezTo>
                  <a:pt x="395389" y="2991981"/>
                  <a:pt x="382596" y="2999687"/>
                  <a:pt x="368489" y="3002508"/>
                </a:cubicBezTo>
                <a:cubicBezTo>
                  <a:pt x="123940" y="3051418"/>
                  <a:pt x="380225" y="2989340"/>
                  <a:pt x="218364" y="3029803"/>
                </a:cubicBezTo>
                <a:cubicBezTo>
                  <a:pt x="121068" y="3078452"/>
                  <a:pt x="205943" y="3043207"/>
                  <a:pt x="68239" y="3070747"/>
                </a:cubicBezTo>
                <a:cubicBezTo>
                  <a:pt x="-14383" y="3087271"/>
                  <a:pt x="62581" y="3084394"/>
                  <a:pt x="0" y="308439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187355" y="1978925"/>
            <a:ext cx="3398293" cy="2238233"/>
          </a:xfrm>
          <a:custGeom>
            <a:avLst/>
            <a:gdLst>
              <a:gd name="connsiteX0" fmla="*/ 3398293 w 3398293"/>
              <a:gd name="connsiteY0" fmla="*/ 0 h 2238233"/>
              <a:gd name="connsiteX1" fmla="*/ 1419367 w 3398293"/>
              <a:gd name="connsiteY1" fmla="*/ 40944 h 2238233"/>
              <a:gd name="connsiteX2" fmla="*/ 1323833 w 3398293"/>
              <a:gd name="connsiteY2" fmla="*/ 54591 h 2238233"/>
              <a:gd name="connsiteX3" fmla="*/ 1201003 w 3398293"/>
              <a:gd name="connsiteY3" fmla="*/ 68239 h 2238233"/>
              <a:gd name="connsiteX4" fmla="*/ 1064526 w 3398293"/>
              <a:gd name="connsiteY4" fmla="*/ 109182 h 2238233"/>
              <a:gd name="connsiteX5" fmla="*/ 900752 w 3398293"/>
              <a:gd name="connsiteY5" fmla="*/ 136478 h 2238233"/>
              <a:gd name="connsiteX6" fmla="*/ 832514 w 3398293"/>
              <a:gd name="connsiteY6" fmla="*/ 163774 h 2238233"/>
              <a:gd name="connsiteX7" fmla="*/ 791570 w 3398293"/>
              <a:gd name="connsiteY7" fmla="*/ 177421 h 2238233"/>
              <a:gd name="connsiteX8" fmla="*/ 750627 w 3398293"/>
              <a:gd name="connsiteY8" fmla="*/ 204717 h 2238233"/>
              <a:gd name="connsiteX9" fmla="*/ 682388 w 3398293"/>
              <a:gd name="connsiteY9" fmla="*/ 218365 h 2238233"/>
              <a:gd name="connsiteX10" fmla="*/ 641445 w 3398293"/>
              <a:gd name="connsiteY10" fmla="*/ 232012 h 2238233"/>
              <a:gd name="connsiteX11" fmla="*/ 532263 w 3398293"/>
              <a:gd name="connsiteY11" fmla="*/ 259308 h 2238233"/>
              <a:gd name="connsiteX12" fmla="*/ 477672 w 3398293"/>
              <a:gd name="connsiteY12" fmla="*/ 300251 h 2238233"/>
              <a:gd name="connsiteX13" fmla="*/ 368490 w 3398293"/>
              <a:gd name="connsiteY13" fmla="*/ 354842 h 2238233"/>
              <a:gd name="connsiteX14" fmla="*/ 286603 w 3398293"/>
              <a:gd name="connsiteY14" fmla="*/ 409433 h 2238233"/>
              <a:gd name="connsiteX15" fmla="*/ 191069 w 3398293"/>
              <a:gd name="connsiteY15" fmla="*/ 545911 h 2238233"/>
              <a:gd name="connsiteX16" fmla="*/ 109182 w 3398293"/>
              <a:gd name="connsiteY16" fmla="*/ 696036 h 2238233"/>
              <a:gd name="connsiteX17" fmla="*/ 81887 w 3398293"/>
              <a:gd name="connsiteY17" fmla="*/ 764275 h 2238233"/>
              <a:gd name="connsiteX18" fmla="*/ 68239 w 3398293"/>
              <a:gd name="connsiteY18" fmla="*/ 832514 h 2238233"/>
              <a:gd name="connsiteX19" fmla="*/ 40944 w 3398293"/>
              <a:gd name="connsiteY19" fmla="*/ 873457 h 2238233"/>
              <a:gd name="connsiteX20" fmla="*/ 27296 w 3398293"/>
              <a:gd name="connsiteY20" fmla="*/ 914400 h 2238233"/>
              <a:gd name="connsiteX21" fmla="*/ 13648 w 3398293"/>
              <a:gd name="connsiteY21" fmla="*/ 1050878 h 2238233"/>
              <a:gd name="connsiteX22" fmla="*/ 0 w 3398293"/>
              <a:gd name="connsiteY22" fmla="*/ 1132765 h 2238233"/>
              <a:gd name="connsiteX23" fmla="*/ 13648 w 3398293"/>
              <a:gd name="connsiteY23" fmla="*/ 1596788 h 2238233"/>
              <a:gd name="connsiteX24" fmla="*/ 40944 w 3398293"/>
              <a:gd name="connsiteY24" fmla="*/ 1678675 h 2238233"/>
              <a:gd name="connsiteX25" fmla="*/ 122830 w 3398293"/>
              <a:gd name="connsiteY25" fmla="*/ 1828800 h 2238233"/>
              <a:gd name="connsiteX26" fmla="*/ 150126 w 3398293"/>
              <a:gd name="connsiteY26" fmla="*/ 1869744 h 2238233"/>
              <a:gd name="connsiteX27" fmla="*/ 204717 w 3398293"/>
              <a:gd name="connsiteY27" fmla="*/ 1910687 h 2238233"/>
              <a:gd name="connsiteX28" fmla="*/ 232012 w 3398293"/>
              <a:gd name="connsiteY28" fmla="*/ 1951630 h 2238233"/>
              <a:gd name="connsiteX29" fmla="*/ 327546 w 3398293"/>
              <a:gd name="connsiteY29" fmla="*/ 2006221 h 2238233"/>
              <a:gd name="connsiteX30" fmla="*/ 395785 w 3398293"/>
              <a:gd name="connsiteY30" fmla="*/ 2047165 h 2238233"/>
              <a:gd name="connsiteX31" fmla="*/ 436729 w 3398293"/>
              <a:gd name="connsiteY31" fmla="*/ 2074460 h 2238233"/>
              <a:gd name="connsiteX32" fmla="*/ 614149 w 3398293"/>
              <a:gd name="connsiteY32" fmla="*/ 2129051 h 2238233"/>
              <a:gd name="connsiteX33" fmla="*/ 696036 w 3398293"/>
              <a:gd name="connsiteY33" fmla="*/ 2169994 h 2238233"/>
              <a:gd name="connsiteX34" fmla="*/ 832514 w 3398293"/>
              <a:gd name="connsiteY34" fmla="*/ 2197290 h 2238233"/>
              <a:gd name="connsiteX35" fmla="*/ 900752 w 3398293"/>
              <a:gd name="connsiteY35" fmla="*/ 2210938 h 2238233"/>
              <a:gd name="connsiteX36" fmla="*/ 941696 w 3398293"/>
              <a:gd name="connsiteY36" fmla="*/ 2224585 h 2238233"/>
              <a:gd name="connsiteX37" fmla="*/ 1091821 w 3398293"/>
              <a:gd name="connsiteY37" fmla="*/ 2238233 h 2238233"/>
              <a:gd name="connsiteX38" fmla="*/ 1678675 w 3398293"/>
              <a:gd name="connsiteY38" fmla="*/ 2224585 h 2238233"/>
              <a:gd name="connsiteX39" fmla="*/ 1951630 w 3398293"/>
              <a:gd name="connsiteY39" fmla="*/ 2197290 h 2238233"/>
              <a:gd name="connsiteX40" fmla="*/ 1992573 w 3398293"/>
              <a:gd name="connsiteY40" fmla="*/ 2183642 h 2238233"/>
              <a:gd name="connsiteX41" fmla="*/ 2169994 w 3398293"/>
              <a:gd name="connsiteY41" fmla="*/ 2156347 h 2238233"/>
              <a:gd name="connsiteX42" fmla="*/ 2251881 w 3398293"/>
              <a:gd name="connsiteY42" fmla="*/ 2129051 h 2238233"/>
              <a:gd name="connsiteX43" fmla="*/ 2442949 w 3398293"/>
              <a:gd name="connsiteY43" fmla="*/ 2115403 h 223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98293" h="2238233">
                <a:moveTo>
                  <a:pt x="3398293" y="0"/>
                </a:moveTo>
                <a:cubicBezTo>
                  <a:pt x="2441988" y="43469"/>
                  <a:pt x="3740038" y="-12610"/>
                  <a:pt x="1419367" y="40944"/>
                </a:cubicBezTo>
                <a:cubicBezTo>
                  <a:pt x="1387208" y="41686"/>
                  <a:pt x="1355753" y="50601"/>
                  <a:pt x="1323833" y="54591"/>
                </a:cubicBezTo>
                <a:cubicBezTo>
                  <a:pt x="1282956" y="59701"/>
                  <a:pt x="1241946" y="63690"/>
                  <a:pt x="1201003" y="68239"/>
                </a:cubicBezTo>
                <a:cubicBezTo>
                  <a:pt x="1148996" y="85575"/>
                  <a:pt x="1127030" y="93556"/>
                  <a:pt x="1064526" y="109182"/>
                </a:cubicBezTo>
                <a:cubicBezTo>
                  <a:pt x="1011306" y="122487"/>
                  <a:pt x="954680" y="128774"/>
                  <a:pt x="900752" y="136478"/>
                </a:cubicBezTo>
                <a:cubicBezTo>
                  <a:pt x="878006" y="145577"/>
                  <a:pt x="855452" y="155172"/>
                  <a:pt x="832514" y="163774"/>
                </a:cubicBezTo>
                <a:cubicBezTo>
                  <a:pt x="819044" y="168825"/>
                  <a:pt x="804437" y="170987"/>
                  <a:pt x="791570" y="177421"/>
                </a:cubicBezTo>
                <a:cubicBezTo>
                  <a:pt x="776899" y="184756"/>
                  <a:pt x="765985" y="198958"/>
                  <a:pt x="750627" y="204717"/>
                </a:cubicBezTo>
                <a:cubicBezTo>
                  <a:pt x="728907" y="212862"/>
                  <a:pt x="704892" y="212739"/>
                  <a:pt x="682388" y="218365"/>
                </a:cubicBezTo>
                <a:cubicBezTo>
                  <a:pt x="668432" y="221854"/>
                  <a:pt x="655324" y="228227"/>
                  <a:pt x="641445" y="232012"/>
                </a:cubicBezTo>
                <a:cubicBezTo>
                  <a:pt x="605253" y="241883"/>
                  <a:pt x="532263" y="259308"/>
                  <a:pt x="532263" y="259308"/>
                </a:cubicBezTo>
                <a:cubicBezTo>
                  <a:pt x="514066" y="272956"/>
                  <a:pt x="497320" y="288790"/>
                  <a:pt x="477672" y="300251"/>
                </a:cubicBezTo>
                <a:cubicBezTo>
                  <a:pt x="442525" y="320753"/>
                  <a:pt x="402346" y="332271"/>
                  <a:pt x="368490" y="354842"/>
                </a:cubicBezTo>
                <a:lnTo>
                  <a:pt x="286603" y="409433"/>
                </a:lnTo>
                <a:cubicBezTo>
                  <a:pt x="225973" y="490274"/>
                  <a:pt x="258283" y="445090"/>
                  <a:pt x="191069" y="545911"/>
                </a:cubicBezTo>
                <a:cubicBezTo>
                  <a:pt x="153683" y="601990"/>
                  <a:pt x="140147" y="618621"/>
                  <a:pt x="109182" y="696036"/>
                </a:cubicBezTo>
                <a:cubicBezTo>
                  <a:pt x="100084" y="718782"/>
                  <a:pt x="88927" y="740810"/>
                  <a:pt x="81887" y="764275"/>
                </a:cubicBezTo>
                <a:cubicBezTo>
                  <a:pt x="75222" y="786494"/>
                  <a:pt x="76384" y="810794"/>
                  <a:pt x="68239" y="832514"/>
                </a:cubicBezTo>
                <a:cubicBezTo>
                  <a:pt x="62480" y="847872"/>
                  <a:pt x="48279" y="858786"/>
                  <a:pt x="40944" y="873457"/>
                </a:cubicBezTo>
                <a:cubicBezTo>
                  <a:pt x="34510" y="886324"/>
                  <a:pt x="31845" y="900752"/>
                  <a:pt x="27296" y="914400"/>
                </a:cubicBezTo>
                <a:cubicBezTo>
                  <a:pt x="22747" y="959893"/>
                  <a:pt x="19319" y="1005511"/>
                  <a:pt x="13648" y="1050878"/>
                </a:cubicBezTo>
                <a:cubicBezTo>
                  <a:pt x="10216" y="1078336"/>
                  <a:pt x="0" y="1105093"/>
                  <a:pt x="0" y="1132765"/>
                </a:cubicBezTo>
                <a:cubicBezTo>
                  <a:pt x="0" y="1287506"/>
                  <a:pt x="2075" y="1442480"/>
                  <a:pt x="13648" y="1596788"/>
                </a:cubicBezTo>
                <a:cubicBezTo>
                  <a:pt x="15800" y="1625480"/>
                  <a:pt x="30258" y="1651961"/>
                  <a:pt x="40944" y="1678675"/>
                </a:cubicBezTo>
                <a:cubicBezTo>
                  <a:pt x="80422" y="1777373"/>
                  <a:pt x="54649" y="1726530"/>
                  <a:pt x="122830" y="1828800"/>
                </a:cubicBezTo>
                <a:cubicBezTo>
                  <a:pt x="131929" y="1842448"/>
                  <a:pt x="137004" y="1859902"/>
                  <a:pt x="150126" y="1869744"/>
                </a:cubicBezTo>
                <a:lnTo>
                  <a:pt x="204717" y="1910687"/>
                </a:lnTo>
                <a:cubicBezTo>
                  <a:pt x="213815" y="1924335"/>
                  <a:pt x="220414" y="1940032"/>
                  <a:pt x="232012" y="1951630"/>
                </a:cubicBezTo>
                <a:cubicBezTo>
                  <a:pt x="253462" y="1973081"/>
                  <a:pt x="303458" y="1992839"/>
                  <a:pt x="327546" y="2006221"/>
                </a:cubicBezTo>
                <a:cubicBezTo>
                  <a:pt x="350734" y="2019103"/>
                  <a:pt x="373290" y="2033106"/>
                  <a:pt x="395785" y="2047165"/>
                </a:cubicBezTo>
                <a:cubicBezTo>
                  <a:pt x="409694" y="2055858"/>
                  <a:pt x="422058" y="2067125"/>
                  <a:pt x="436729" y="2074460"/>
                </a:cubicBezTo>
                <a:cubicBezTo>
                  <a:pt x="498576" y="2105383"/>
                  <a:pt x="544323" y="2111595"/>
                  <a:pt x="614149" y="2129051"/>
                </a:cubicBezTo>
                <a:cubicBezTo>
                  <a:pt x="641445" y="2142699"/>
                  <a:pt x="666908" y="2160891"/>
                  <a:pt x="696036" y="2169994"/>
                </a:cubicBezTo>
                <a:cubicBezTo>
                  <a:pt x="740318" y="2183832"/>
                  <a:pt x="787021" y="2188191"/>
                  <a:pt x="832514" y="2197290"/>
                </a:cubicBezTo>
                <a:cubicBezTo>
                  <a:pt x="855260" y="2201839"/>
                  <a:pt x="878746" y="2203603"/>
                  <a:pt x="900752" y="2210938"/>
                </a:cubicBezTo>
                <a:cubicBezTo>
                  <a:pt x="914400" y="2215487"/>
                  <a:pt x="927454" y="2222551"/>
                  <a:pt x="941696" y="2224585"/>
                </a:cubicBezTo>
                <a:cubicBezTo>
                  <a:pt x="991439" y="2231691"/>
                  <a:pt x="1041779" y="2233684"/>
                  <a:pt x="1091821" y="2238233"/>
                </a:cubicBezTo>
                <a:lnTo>
                  <a:pt x="1678675" y="2224585"/>
                </a:lnTo>
                <a:cubicBezTo>
                  <a:pt x="1730823" y="2222654"/>
                  <a:pt x="1892820" y="2203825"/>
                  <a:pt x="1951630" y="2197290"/>
                </a:cubicBezTo>
                <a:cubicBezTo>
                  <a:pt x="1965278" y="2192741"/>
                  <a:pt x="1978419" y="2186215"/>
                  <a:pt x="1992573" y="2183642"/>
                </a:cubicBezTo>
                <a:cubicBezTo>
                  <a:pt x="2075571" y="2168551"/>
                  <a:pt x="2096908" y="2176279"/>
                  <a:pt x="2169994" y="2156347"/>
                </a:cubicBezTo>
                <a:cubicBezTo>
                  <a:pt x="2197752" y="2148777"/>
                  <a:pt x="2223182" y="2131101"/>
                  <a:pt x="2251881" y="2129051"/>
                </a:cubicBezTo>
                <a:lnTo>
                  <a:pt x="2442949" y="211540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435522" y="2606722"/>
            <a:ext cx="2293499" cy="2033517"/>
          </a:xfrm>
          <a:custGeom>
            <a:avLst/>
            <a:gdLst>
              <a:gd name="connsiteX0" fmla="*/ 2279177 w 2293499"/>
              <a:gd name="connsiteY0" fmla="*/ 0 h 2033517"/>
              <a:gd name="connsiteX1" fmla="*/ 2265529 w 2293499"/>
              <a:gd name="connsiteY1" fmla="*/ 259308 h 2033517"/>
              <a:gd name="connsiteX2" fmla="*/ 2183642 w 2293499"/>
              <a:gd name="connsiteY2" fmla="*/ 395785 h 2033517"/>
              <a:gd name="connsiteX3" fmla="*/ 2142699 w 2293499"/>
              <a:gd name="connsiteY3" fmla="*/ 477672 h 2033517"/>
              <a:gd name="connsiteX4" fmla="*/ 2060812 w 2293499"/>
              <a:gd name="connsiteY4" fmla="*/ 600502 h 2033517"/>
              <a:gd name="connsiteX5" fmla="*/ 2033517 w 2293499"/>
              <a:gd name="connsiteY5" fmla="*/ 655093 h 2033517"/>
              <a:gd name="connsiteX6" fmla="*/ 1951630 w 2293499"/>
              <a:gd name="connsiteY6" fmla="*/ 777923 h 2033517"/>
              <a:gd name="connsiteX7" fmla="*/ 1883391 w 2293499"/>
              <a:gd name="connsiteY7" fmla="*/ 914400 h 2033517"/>
              <a:gd name="connsiteX8" fmla="*/ 1815153 w 2293499"/>
              <a:gd name="connsiteY8" fmla="*/ 1023582 h 2033517"/>
              <a:gd name="connsiteX9" fmla="*/ 1787857 w 2293499"/>
              <a:gd name="connsiteY9" fmla="*/ 1091821 h 2033517"/>
              <a:gd name="connsiteX10" fmla="*/ 1705971 w 2293499"/>
              <a:gd name="connsiteY10" fmla="*/ 1187356 h 2033517"/>
              <a:gd name="connsiteX11" fmla="*/ 1610436 w 2293499"/>
              <a:gd name="connsiteY11" fmla="*/ 1310185 h 2033517"/>
              <a:gd name="connsiteX12" fmla="*/ 1542197 w 2293499"/>
              <a:gd name="connsiteY12" fmla="*/ 1392072 h 2033517"/>
              <a:gd name="connsiteX13" fmla="*/ 1501254 w 2293499"/>
              <a:gd name="connsiteY13" fmla="*/ 1446663 h 2033517"/>
              <a:gd name="connsiteX14" fmla="*/ 1419368 w 2293499"/>
              <a:gd name="connsiteY14" fmla="*/ 1528550 h 2033517"/>
              <a:gd name="connsiteX15" fmla="*/ 1378424 w 2293499"/>
              <a:gd name="connsiteY15" fmla="*/ 1569493 h 2033517"/>
              <a:gd name="connsiteX16" fmla="*/ 1310185 w 2293499"/>
              <a:gd name="connsiteY16" fmla="*/ 1596788 h 2033517"/>
              <a:gd name="connsiteX17" fmla="*/ 1228299 w 2293499"/>
              <a:gd name="connsiteY17" fmla="*/ 1651379 h 2033517"/>
              <a:gd name="connsiteX18" fmla="*/ 1132765 w 2293499"/>
              <a:gd name="connsiteY18" fmla="*/ 1705971 h 2033517"/>
              <a:gd name="connsiteX19" fmla="*/ 1091821 w 2293499"/>
              <a:gd name="connsiteY19" fmla="*/ 1746914 h 2033517"/>
              <a:gd name="connsiteX20" fmla="*/ 955344 w 2293499"/>
              <a:gd name="connsiteY20" fmla="*/ 1787857 h 2033517"/>
              <a:gd name="connsiteX21" fmla="*/ 900753 w 2293499"/>
              <a:gd name="connsiteY21" fmla="*/ 1815153 h 2033517"/>
              <a:gd name="connsiteX22" fmla="*/ 696036 w 2293499"/>
              <a:gd name="connsiteY22" fmla="*/ 1856096 h 2033517"/>
              <a:gd name="connsiteX23" fmla="*/ 573206 w 2293499"/>
              <a:gd name="connsiteY23" fmla="*/ 1869744 h 2033517"/>
              <a:gd name="connsiteX24" fmla="*/ 464024 w 2293499"/>
              <a:gd name="connsiteY24" fmla="*/ 1883391 h 2033517"/>
              <a:gd name="connsiteX25" fmla="*/ 409433 w 2293499"/>
              <a:gd name="connsiteY25" fmla="*/ 1897039 h 2033517"/>
              <a:gd name="connsiteX26" fmla="*/ 245660 w 2293499"/>
              <a:gd name="connsiteY26" fmla="*/ 1924335 h 2033517"/>
              <a:gd name="connsiteX27" fmla="*/ 191069 w 2293499"/>
              <a:gd name="connsiteY27" fmla="*/ 1951630 h 2033517"/>
              <a:gd name="connsiteX28" fmla="*/ 150126 w 2293499"/>
              <a:gd name="connsiteY28" fmla="*/ 1965278 h 2033517"/>
              <a:gd name="connsiteX29" fmla="*/ 109182 w 2293499"/>
              <a:gd name="connsiteY29" fmla="*/ 1992574 h 2033517"/>
              <a:gd name="connsiteX30" fmla="*/ 27296 w 2293499"/>
              <a:gd name="connsiteY30" fmla="*/ 2019869 h 2033517"/>
              <a:gd name="connsiteX31" fmla="*/ 0 w 2293499"/>
              <a:gd name="connsiteY31" fmla="*/ 2033517 h 203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93499" h="2033517">
                <a:moveTo>
                  <a:pt x="2279177" y="0"/>
                </a:moveTo>
                <a:cubicBezTo>
                  <a:pt x="2292526" y="106800"/>
                  <a:pt x="2308546" y="146389"/>
                  <a:pt x="2265529" y="259308"/>
                </a:cubicBezTo>
                <a:cubicBezTo>
                  <a:pt x="2246642" y="308885"/>
                  <a:pt x="2207368" y="348333"/>
                  <a:pt x="2183642" y="395785"/>
                </a:cubicBezTo>
                <a:cubicBezTo>
                  <a:pt x="2169994" y="423081"/>
                  <a:pt x="2158400" y="451504"/>
                  <a:pt x="2142699" y="477672"/>
                </a:cubicBezTo>
                <a:cubicBezTo>
                  <a:pt x="2117382" y="519867"/>
                  <a:pt x="2082818" y="556489"/>
                  <a:pt x="2060812" y="600502"/>
                </a:cubicBezTo>
                <a:cubicBezTo>
                  <a:pt x="2051714" y="618699"/>
                  <a:pt x="2044300" y="637841"/>
                  <a:pt x="2033517" y="655093"/>
                </a:cubicBezTo>
                <a:cubicBezTo>
                  <a:pt x="1955718" y="779573"/>
                  <a:pt x="2028697" y="633424"/>
                  <a:pt x="1951630" y="777923"/>
                </a:cubicBezTo>
                <a:cubicBezTo>
                  <a:pt x="1927695" y="822801"/>
                  <a:pt x="1910348" y="871269"/>
                  <a:pt x="1883391" y="914400"/>
                </a:cubicBezTo>
                <a:cubicBezTo>
                  <a:pt x="1860645" y="950794"/>
                  <a:pt x="1831092" y="983734"/>
                  <a:pt x="1815153" y="1023582"/>
                </a:cubicBezTo>
                <a:cubicBezTo>
                  <a:pt x="1806054" y="1046328"/>
                  <a:pt x="1799755" y="1070405"/>
                  <a:pt x="1787857" y="1091821"/>
                </a:cubicBezTo>
                <a:cubicBezTo>
                  <a:pt x="1753785" y="1153150"/>
                  <a:pt x="1747341" y="1137712"/>
                  <a:pt x="1705971" y="1187356"/>
                </a:cubicBezTo>
                <a:cubicBezTo>
                  <a:pt x="1672765" y="1227203"/>
                  <a:pt x="1643642" y="1270338"/>
                  <a:pt x="1610436" y="1310185"/>
                </a:cubicBezTo>
                <a:cubicBezTo>
                  <a:pt x="1587690" y="1337481"/>
                  <a:pt x="1564393" y="1364327"/>
                  <a:pt x="1542197" y="1392072"/>
                </a:cubicBezTo>
                <a:cubicBezTo>
                  <a:pt x="1527988" y="1409834"/>
                  <a:pt x="1516470" y="1429756"/>
                  <a:pt x="1501254" y="1446663"/>
                </a:cubicBezTo>
                <a:cubicBezTo>
                  <a:pt x="1475431" y="1475356"/>
                  <a:pt x="1446664" y="1501254"/>
                  <a:pt x="1419368" y="1528550"/>
                </a:cubicBezTo>
                <a:cubicBezTo>
                  <a:pt x="1405720" y="1542198"/>
                  <a:pt x="1396345" y="1562325"/>
                  <a:pt x="1378424" y="1569493"/>
                </a:cubicBezTo>
                <a:lnTo>
                  <a:pt x="1310185" y="1596788"/>
                </a:lnTo>
                <a:cubicBezTo>
                  <a:pt x="1214903" y="1692072"/>
                  <a:pt x="1320472" y="1598709"/>
                  <a:pt x="1228299" y="1651379"/>
                </a:cubicBezTo>
                <a:cubicBezTo>
                  <a:pt x="1112620" y="1717482"/>
                  <a:pt x="1226644" y="1674677"/>
                  <a:pt x="1132765" y="1705971"/>
                </a:cubicBezTo>
                <a:cubicBezTo>
                  <a:pt x="1119117" y="1719619"/>
                  <a:pt x="1107527" y="1735696"/>
                  <a:pt x="1091821" y="1746914"/>
                </a:cubicBezTo>
                <a:cubicBezTo>
                  <a:pt x="1043527" y="1781409"/>
                  <a:pt x="1015069" y="1777903"/>
                  <a:pt x="955344" y="1787857"/>
                </a:cubicBezTo>
                <a:cubicBezTo>
                  <a:pt x="937147" y="1796956"/>
                  <a:pt x="920054" y="1808719"/>
                  <a:pt x="900753" y="1815153"/>
                </a:cubicBezTo>
                <a:cubicBezTo>
                  <a:pt x="829784" y="1838809"/>
                  <a:pt x="769179" y="1846953"/>
                  <a:pt x="696036" y="1856096"/>
                </a:cubicBezTo>
                <a:cubicBezTo>
                  <a:pt x="655159" y="1861206"/>
                  <a:pt x="614119" y="1864931"/>
                  <a:pt x="573206" y="1869744"/>
                </a:cubicBezTo>
                <a:lnTo>
                  <a:pt x="464024" y="1883391"/>
                </a:lnTo>
                <a:cubicBezTo>
                  <a:pt x="445827" y="1887940"/>
                  <a:pt x="427935" y="1893955"/>
                  <a:pt x="409433" y="1897039"/>
                </a:cubicBezTo>
                <a:cubicBezTo>
                  <a:pt x="361870" y="1904966"/>
                  <a:pt x="294802" y="1905907"/>
                  <a:pt x="245660" y="1924335"/>
                </a:cubicBezTo>
                <a:cubicBezTo>
                  <a:pt x="226611" y="1931478"/>
                  <a:pt x="209769" y="1943616"/>
                  <a:pt x="191069" y="1951630"/>
                </a:cubicBezTo>
                <a:cubicBezTo>
                  <a:pt x="177846" y="1957297"/>
                  <a:pt x="162993" y="1958844"/>
                  <a:pt x="150126" y="1965278"/>
                </a:cubicBezTo>
                <a:cubicBezTo>
                  <a:pt x="135455" y="1972614"/>
                  <a:pt x="124171" y="1985912"/>
                  <a:pt x="109182" y="1992574"/>
                </a:cubicBezTo>
                <a:cubicBezTo>
                  <a:pt x="82890" y="2004259"/>
                  <a:pt x="53030" y="2007002"/>
                  <a:pt x="27296" y="2019869"/>
                </a:cubicBezTo>
                <a:lnTo>
                  <a:pt x="0" y="203351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27845" y="2238233"/>
            <a:ext cx="1828800" cy="3043451"/>
          </a:xfrm>
          <a:custGeom>
            <a:avLst/>
            <a:gdLst>
              <a:gd name="connsiteX0" fmla="*/ 1228298 w 1828800"/>
              <a:gd name="connsiteY0" fmla="*/ 0 h 3043451"/>
              <a:gd name="connsiteX1" fmla="*/ 1378424 w 1828800"/>
              <a:gd name="connsiteY1" fmla="*/ 27295 h 3043451"/>
              <a:gd name="connsiteX2" fmla="*/ 1501254 w 1828800"/>
              <a:gd name="connsiteY2" fmla="*/ 95534 h 3043451"/>
              <a:gd name="connsiteX3" fmla="*/ 1555845 w 1828800"/>
              <a:gd name="connsiteY3" fmla="*/ 122830 h 3043451"/>
              <a:gd name="connsiteX4" fmla="*/ 1719618 w 1828800"/>
              <a:gd name="connsiteY4" fmla="*/ 259307 h 3043451"/>
              <a:gd name="connsiteX5" fmla="*/ 1746913 w 1828800"/>
              <a:gd name="connsiteY5" fmla="*/ 300251 h 3043451"/>
              <a:gd name="connsiteX6" fmla="*/ 1787856 w 1828800"/>
              <a:gd name="connsiteY6" fmla="*/ 436728 h 3043451"/>
              <a:gd name="connsiteX7" fmla="*/ 1828800 w 1828800"/>
              <a:gd name="connsiteY7" fmla="*/ 573206 h 3043451"/>
              <a:gd name="connsiteX8" fmla="*/ 1815152 w 1828800"/>
              <a:gd name="connsiteY8" fmla="*/ 750627 h 3043451"/>
              <a:gd name="connsiteX9" fmla="*/ 1801504 w 1828800"/>
              <a:gd name="connsiteY9" fmla="*/ 791570 h 3043451"/>
              <a:gd name="connsiteX10" fmla="*/ 1746913 w 1828800"/>
              <a:gd name="connsiteY10" fmla="*/ 859809 h 3043451"/>
              <a:gd name="connsiteX11" fmla="*/ 1719618 w 1828800"/>
              <a:gd name="connsiteY11" fmla="*/ 900752 h 3043451"/>
              <a:gd name="connsiteX12" fmla="*/ 1637731 w 1828800"/>
              <a:gd name="connsiteY12" fmla="*/ 982639 h 3043451"/>
              <a:gd name="connsiteX13" fmla="*/ 1596788 w 1828800"/>
              <a:gd name="connsiteY13" fmla="*/ 1037230 h 3043451"/>
              <a:gd name="connsiteX14" fmla="*/ 1542197 w 1828800"/>
              <a:gd name="connsiteY14" fmla="*/ 1078173 h 3043451"/>
              <a:gd name="connsiteX15" fmla="*/ 1487606 w 1828800"/>
              <a:gd name="connsiteY15" fmla="*/ 1146412 h 3043451"/>
              <a:gd name="connsiteX16" fmla="*/ 1378424 w 1828800"/>
              <a:gd name="connsiteY16" fmla="*/ 1214651 h 3043451"/>
              <a:gd name="connsiteX17" fmla="*/ 1296537 w 1828800"/>
              <a:gd name="connsiteY17" fmla="*/ 1296537 h 3043451"/>
              <a:gd name="connsiteX18" fmla="*/ 1255594 w 1828800"/>
              <a:gd name="connsiteY18" fmla="*/ 1323833 h 3043451"/>
              <a:gd name="connsiteX19" fmla="*/ 1132764 w 1828800"/>
              <a:gd name="connsiteY19" fmla="*/ 1419367 h 3043451"/>
              <a:gd name="connsiteX20" fmla="*/ 1064525 w 1828800"/>
              <a:gd name="connsiteY20" fmla="*/ 1501254 h 3043451"/>
              <a:gd name="connsiteX21" fmla="*/ 1023582 w 1828800"/>
              <a:gd name="connsiteY21" fmla="*/ 1528549 h 3043451"/>
              <a:gd name="connsiteX22" fmla="*/ 982639 w 1828800"/>
              <a:gd name="connsiteY22" fmla="*/ 1610436 h 3043451"/>
              <a:gd name="connsiteX23" fmla="*/ 887104 w 1828800"/>
              <a:gd name="connsiteY23" fmla="*/ 1705970 h 3043451"/>
              <a:gd name="connsiteX24" fmla="*/ 805218 w 1828800"/>
              <a:gd name="connsiteY24" fmla="*/ 1774209 h 3043451"/>
              <a:gd name="connsiteX25" fmla="*/ 777922 w 1828800"/>
              <a:gd name="connsiteY25" fmla="*/ 1815152 h 3043451"/>
              <a:gd name="connsiteX26" fmla="*/ 696036 w 1828800"/>
              <a:gd name="connsiteY26" fmla="*/ 1883391 h 3043451"/>
              <a:gd name="connsiteX27" fmla="*/ 627797 w 1828800"/>
              <a:gd name="connsiteY27" fmla="*/ 1951630 h 3043451"/>
              <a:gd name="connsiteX28" fmla="*/ 614149 w 1828800"/>
              <a:gd name="connsiteY28" fmla="*/ 1992573 h 3043451"/>
              <a:gd name="connsiteX29" fmla="*/ 545910 w 1828800"/>
              <a:gd name="connsiteY29" fmla="*/ 2074460 h 3043451"/>
              <a:gd name="connsiteX30" fmla="*/ 491319 w 1828800"/>
              <a:gd name="connsiteY30" fmla="*/ 2169994 h 3043451"/>
              <a:gd name="connsiteX31" fmla="*/ 450376 w 1828800"/>
              <a:gd name="connsiteY31" fmla="*/ 2210937 h 3043451"/>
              <a:gd name="connsiteX32" fmla="*/ 382137 w 1828800"/>
              <a:gd name="connsiteY32" fmla="*/ 2306471 h 3043451"/>
              <a:gd name="connsiteX33" fmla="*/ 327546 w 1828800"/>
              <a:gd name="connsiteY33" fmla="*/ 2442949 h 3043451"/>
              <a:gd name="connsiteX34" fmla="*/ 313898 w 1828800"/>
              <a:gd name="connsiteY34" fmla="*/ 2483892 h 3043451"/>
              <a:gd name="connsiteX35" fmla="*/ 259307 w 1828800"/>
              <a:gd name="connsiteY35" fmla="*/ 2565779 h 3043451"/>
              <a:gd name="connsiteX36" fmla="*/ 218364 w 1828800"/>
              <a:gd name="connsiteY36" fmla="*/ 2674961 h 3043451"/>
              <a:gd name="connsiteX37" fmla="*/ 204716 w 1828800"/>
              <a:gd name="connsiteY37" fmla="*/ 2715904 h 3043451"/>
              <a:gd name="connsiteX38" fmla="*/ 163773 w 1828800"/>
              <a:gd name="connsiteY38" fmla="*/ 2756848 h 3043451"/>
              <a:gd name="connsiteX39" fmla="*/ 109182 w 1828800"/>
              <a:gd name="connsiteY39" fmla="*/ 2838734 h 3043451"/>
              <a:gd name="connsiteX40" fmla="*/ 109182 w 1828800"/>
              <a:gd name="connsiteY40" fmla="*/ 2838734 h 3043451"/>
              <a:gd name="connsiteX41" fmla="*/ 81886 w 1828800"/>
              <a:gd name="connsiteY41" fmla="*/ 2893325 h 3043451"/>
              <a:gd name="connsiteX42" fmla="*/ 54591 w 1828800"/>
              <a:gd name="connsiteY42" fmla="*/ 2934268 h 3043451"/>
              <a:gd name="connsiteX43" fmla="*/ 40943 w 1828800"/>
              <a:gd name="connsiteY43" fmla="*/ 2975212 h 3043451"/>
              <a:gd name="connsiteX44" fmla="*/ 13648 w 1828800"/>
              <a:gd name="connsiteY44" fmla="*/ 3016155 h 3043451"/>
              <a:gd name="connsiteX45" fmla="*/ 0 w 1828800"/>
              <a:gd name="connsiteY45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828800" h="3043451">
                <a:moveTo>
                  <a:pt x="1228298" y="0"/>
                </a:moveTo>
                <a:cubicBezTo>
                  <a:pt x="1278340" y="9098"/>
                  <a:pt x="1328691" y="16638"/>
                  <a:pt x="1378424" y="27295"/>
                </a:cubicBezTo>
                <a:cubicBezTo>
                  <a:pt x="1444467" y="41447"/>
                  <a:pt x="1421129" y="55471"/>
                  <a:pt x="1501254" y="95534"/>
                </a:cubicBezTo>
                <a:cubicBezTo>
                  <a:pt x="1519451" y="104633"/>
                  <a:pt x="1538399" y="112363"/>
                  <a:pt x="1555845" y="122830"/>
                </a:cubicBezTo>
                <a:cubicBezTo>
                  <a:pt x="1611788" y="156396"/>
                  <a:pt x="1682855" y="204160"/>
                  <a:pt x="1719618" y="259307"/>
                </a:cubicBezTo>
                <a:cubicBezTo>
                  <a:pt x="1728716" y="272955"/>
                  <a:pt x="1740251" y="285262"/>
                  <a:pt x="1746913" y="300251"/>
                </a:cubicBezTo>
                <a:cubicBezTo>
                  <a:pt x="1776614" y="367078"/>
                  <a:pt x="1769530" y="375642"/>
                  <a:pt x="1787856" y="436728"/>
                </a:cubicBezTo>
                <a:cubicBezTo>
                  <a:pt x="1837703" y="602888"/>
                  <a:pt x="1797339" y="447364"/>
                  <a:pt x="1828800" y="573206"/>
                </a:cubicBezTo>
                <a:cubicBezTo>
                  <a:pt x="1824251" y="632346"/>
                  <a:pt x="1822509" y="691770"/>
                  <a:pt x="1815152" y="750627"/>
                </a:cubicBezTo>
                <a:cubicBezTo>
                  <a:pt x="1813368" y="764902"/>
                  <a:pt x="1809129" y="779371"/>
                  <a:pt x="1801504" y="791570"/>
                </a:cubicBezTo>
                <a:cubicBezTo>
                  <a:pt x="1786065" y="816272"/>
                  <a:pt x="1764391" y="836505"/>
                  <a:pt x="1746913" y="859809"/>
                </a:cubicBezTo>
                <a:cubicBezTo>
                  <a:pt x="1737072" y="872931"/>
                  <a:pt x="1730515" y="888493"/>
                  <a:pt x="1719618" y="900752"/>
                </a:cubicBezTo>
                <a:cubicBezTo>
                  <a:pt x="1693972" y="929603"/>
                  <a:pt x="1660892" y="951757"/>
                  <a:pt x="1637731" y="982639"/>
                </a:cubicBezTo>
                <a:cubicBezTo>
                  <a:pt x="1624083" y="1000836"/>
                  <a:pt x="1612872" y="1021146"/>
                  <a:pt x="1596788" y="1037230"/>
                </a:cubicBezTo>
                <a:cubicBezTo>
                  <a:pt x="1580704" y="1053314"/>
                  <a:pt x="1558281" y="1062089"/>
                  <a:pt x="1542197" y="1078173"/>
                </a:cubicBezTo>
                <a:cubicBezTo>
                  <a:pt x="1521599" y="1098771"/>
                  <a:pt x="1509984" y="1127764"/>
                  <a:pt x="1487606" y="1146412"/>
                </a:cubicBezTo>
                <a:cubicBezTo>
                  <a:pt x="1454636" y="1173887"/>
                  <a:pt x="1408771" y="1184304"/>
                  <a:pt x="1378424" y="1214651"/>
                </a:cubicBezTo>
                <a:cubicBezTo>
                  <a:pt x="1351128" y="1241946"/>
                  <a:pt x="1328655" y="1275124"/>
                  <a:pt x="1296537" y="1296537"/>
                </a:cubicBezTo>
                <a:cubicBezTo>
                  <a:pt x="1282889" y="1305636"/>
                  <a:pt x="1267853" y="1312936"/>
                  <a:pt x="1255594" y="1323833"/>
                </a:cubicBezTo>
                <a:cubicBezTo>
                  <a:pt x="1145124" y="1422028"/>
                  <a:pt x="1217189" y="1391225"/>
                  <a:pt x="1132764" y="1419367"/>
                </a:cubicBezTo>
                <a:cubicBezTo>
                  <a:pt x="1110018" y="1446663"/>
                  <a:pt x="1089649" y="1476130"/>
                  <a:pt x="1064525" y="1501254"/>
                </a:cubicBezTo>
                <a:cubicBezTo>
                  <a:pt x="1052927" y="1512852"/>
                  <a:pt x="1033423" y="1515427"/>
                  <a:pt x="1023582" y="1528549"/>
                </a:cubicBezTo>
                <a:cubicBezTo>
                  <a:pt x="1005272" y="1552963"/>
                  <a:pt x="1001246" y="1586247"/>
                  <a:pt x="982639" y="1610436"/>
                </a:cubicBezTo>
                <a:cubicBezTo>
                  <a:pt x="955180" y="1646132"/>
                  <a:pt x="924575" y="1680988"/>
                  <a:pt x="887104" y="1705970"/>
                </a:cubicBezTo>
                <a:cubicBezTo>
                  <a:pt x="846846" y="1732809"/>
                  <a:pt x="838056" y="1734803"/>
                  <a:pt x="805218" y="1774209"/>
                </a:cubicBezTo>
                <a:cubicBezTo>
                  <a:pt x="794717" y="1786810"/>
                  <a:pt x="789520" y="1803554"/>
                  <a:pt x="777922" y="1815152"/>
                </a:cubicBezTo>
                <a:cubicBezTo>
                  <a:pt x="670568" y="1922506"/>
                  <a:pt x="807826" y="1749244"/>
                  <a:pt x="696036" y="1883391"/>
                </a:cubicBezTo>
                <a:cubicBezTo>
                  <a:pt x="639170" y="1951630"/>
                  <a:pt x="702859" y="1901587"/>
                  <a:pt x="627797" y="1951630"/>
                </a:cubicBezTo>
                <a:cubicBezTo>
                  <a:pt x="623248" y="1965278"/>
                  <a:pt x="620583" y="1979706"/>
                  <a:pt x="614149" y="1992573"/>
                </a:cubicBezTo>
                <a:cubicBezTo>
                  <a:pt x="595148" y="2030576"/>
                  <a:pt x="576094" y="2044276"/>
                  <a:pt x="545910" y="2074460"/>
                </a:cubicBezTo>
                <a:cubicBezTo>
                  <a:pt x="529222" y="2107836"/>
                  <a:pt x="515434" y="2141056"/>
                  <a:pt x="491319" y="2169994"/>
                </a:cubicBezTo>
                <a:cubicBezTo>
                  <a:pt x="478963" y="2184821"/>
                  <a:pt x="461594" y="2195231"/>
                  <a:pt x="450376" y="2210937"/>
                </a:cubicBezTo>
                <a:cubicBezTo>
                  <a:pt x="360558" y="2336681"/>
                  <a:pt x="488590" y="2200018"/>
                  <a:pt x="382137" y="2306471"/>
                </a:cubicBezTo>
                <a:cubicBezTo>
                  <a:pt x="320015" y="2492842"/>
                  <a:pt x="387787" y="2302390"/>
                  <a:pt x="327546" y="2442949"/>
                </a:cubicBezTo>
                <a:cubicBezTo>
                  <a:pt x="321879" y="2456172"/>
                  <a:pt x="320884" y="2471316"/>
                  <a:pt x="313898" y="2483892"/>
                </a:cubicBezTo>
                <a:cubicBezTo>
                  <a:pt x="297966" y="2512569"/>
                  <a:pt x="259307" y="2565779"/>
                  <a:pt x="259307" y="2565779"/>
                </a:cubicBezTo>
                <a:cubicBezTo>
                  <a:pt x="234145" y="2666425"/>
                  <a:pt x="261184" y="2575048"/>
                  <a:pt x="218364" y="2674961"/>
                </a:cubicBezTo>
                <a:cubicBezTo>
                  <a:pt x="212697" y="2688184"/>
                  <a:pt x="212696" y="2703934"/>
                  <a:pt x="204716" y="2715904"/>
                </a:cubicBezTo>
                <a:cubicBezTo>
                  <a:pt x="194010" y="2731963"/>
                  <a:pt x="175623" y="2741613"/>
                  <a:pt x="163773" y="2756848"/>
                </a:cubicBezTo>
                <a:cubicBezTo>
                  <a:pt x="143633" y="2782743"/>
                  <a:pt x="127379" y="2811439"/>
                  <a:pt x="109182" y="2838734"/>
                </a:cubicBezTo>
                <a:lnTo>
                  <a:pt x="109182" y="2838734"/>
                </a:lnTo>
                <a:cubicBezTo>
                  <a:pt x="100083" y="2856931"/>
                  <a:pt x="91980" y="2875661"/>
                  <a:pt x="81886" y="2893325"/>
                </a:cubicBezTo>
                <a:cubicBezTo>
                  <a:pt x="73748" y="2907566"/>
                  <a:pt x="61926" y="2919597"/>
                  <a:pt x="54591" y="2934268"/>
                </a:cubicBezTo>
                <a:cubicBezTo>
                  <a:pt x="48157" y="2947135"/>
                  <a:pt x="47377" y="2962345"/>
                  <a:pt x="40943" y="2975212"/>
                </a:cubicBezTo>
                <a:cubicBezTo>
                  <a:pt x="33608" y="2989883"/>
                  <a:pt x="22087" y="3002090"/>
                  <a:pt x="13648" y="3016155"/>
                </a:cubicBezTo>
                <a:cubicBezTo>
                  <a:pt x="8414" y="3024878"/>
                  <a:pt x="4549" y="3034352"/>
                  <a:pt x="0" y="304345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609230" y="5281684"/>
            <a:ext cx="491319" cy="327546"/>
          </a:xfrm>
          <a:custGeom>
            <a:avLst/>
            <a:gdLst>
              <a:gd name="connsiteX0" fmla="*/ 491319 w 491319"/>
              <a:gd name="connsiteY0" fmla="*/ 0 h 327546"/>
              <a:gd name="connsiteX1" fmla="*/ 464024 w 491319"/>
              <a:gd name="connsiteY1" fmla="*/ 68238 h 327546"/>
              <a:gd name="connsiteX2" fmla="*/ 423080 w 491319"/>
              <a:gd name="connsiteY2" fmla="*/ 95534 h 327546"/>
              <a:gd name="connsiteX3" fmla="*/ 245660 w 491319"/>
              <a:gd name="connsiteY3" fmla="*/ 177420 h 327546"/>
              <a:gd name="connsiteX4" fmla="*/ 204716 w 491319"/>
              <a:gd name="connsiteY4" fmla="*/ 204716 h 327546"/>
              <a:gd name="connsiteX5" fmla="*/ 95534 w 491319"/>
              <a:gd name="connsiteY5" fmla="*/ 259307 h 327546"/>
              <a:gd name="connsiteX6" fmla="*/ 68239 w 491319"/>
              <a:gd name="connsiteY6" fmla="*/ 300250 h 327546"/>
              <a:gd name="connsiteX7" fmla="*/ 27295 w 491319"/>
              <a:gd name="connsiteY7" fmla="*/ 313898 h 327546"/>
              <a:gd name="connsiteX8" fmla="*/ 0 w 491319"/>
              <a:gd name="connsiteY8" fmla="*/ 327546 h 32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319" h="327546">
                <a:moveTo>
                  <a:pt x="491319" y="0"/>
                </a:moveTo>
                <a:cubicBezTo>
                  <a:pt x="482221" y="22746"/>
                  <a:pt x="478263" y="48303"/>
                  <a:pt x="464024" y="68238"/>
                </a:cubicBezTo>
                <a:cubicBezTo>
                  <a:pt x="454490" y="81586"/>
                  <a:pt x="437751" y="88198"/>
                  <a:pt x="423080" y="95534"/>
                </a:cubicBezTo>
                <a:cubicBezTo>
                  <a:pt x="332378" y="140885"/>
                  <a:pt x="351316" y="106983"/>
                  <a:pt x="245660" y="177420"/>
                </a:cubicBezTo>
                <a:cubicBezTo>
                  <a:pt x="232012" y="186519"/>
                  <a:pt x="219116" y="196861"/>
                  <a:pt x="204716" y="204716"/>
                </a:cubicBezTo>
                <a:cubicBezTo>
                  <a:pt x="168995" y="224200"/>
                  <a:pt x="95534" y="259307"/>
                  <a:pt x="95534" y="259307"/>
                </a:cubicBezTo>
                <a:cubicBezTo>
                  <a:pt x="86436" y="272955"/>
                  <a:pt x="81047" y="290004"/>
                  <a:pt x="68239" y="300250"/>
                </a:cubicBezTo>
                <a:cubicBezTo>
                  <a:pt x="57005" y="309237"/>
                  <a:pt x="40652" y="308555"/>
                  <a:pt x="27295" y="313898"/>
                </a:cubicBezTo>
                <a:cubicBezTo>
                  <a:pt x="17850" y="317676"/>
                  <a:pt x="9098" y="322997"/>
                  <a:pt x="0" y="32754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127845" y="5281684"/>
            <a:ext cx="423080" cy="354841"/>
          </a:xfrm>
          <a:custGeom>
            <a:avLst/>
            <a:gdLst>
              <a:gd name="connsiteX0" fmla="*/ 0 w 423080"/>
              <a:gd name="connsiteY0" fmla="*/ 0 h 354841"/>
              <a:gd name="connsiteX1" fmla="*/ 150125 w 423080"/>
              <a:gd name="connsiteY1" fmla="*/ 81886 h 354841"/>
              <a:gd name="connsiteX2" fmla="*/ 191068 w 423080"/>
              <a:gd name="connsiteY2" fmla="*/ 109182 h 354841"/>
              <a:gd name="connsiteX3" fmla="*/ 232012 w 423080"/>
              <a:gd name="connsiteY3" fmla="*/ 136477 h 354841"/>
              <a:gd name="connsiteX4" fmla="*/ 313898 w 423080"/>
              <a:gd name="connsiteY4" fmla="*/ 191068 h 354841"/>
              <a:gd name="connsiteX5" fmla="*/ 354842 w 423080"/>
              <a:gd name="connsiteY5" fmla="*/ 232012 h 354841"/>
              <a:gd name="connsiteX6" fmla="*/ 409433 w 423080"/>
              <a:gd name="connsiteY6" fmla="*/ 313898 h 354841"/>
              <a:gd name="connsiteX7" fmla="*/ 423080 w 423080"/>
              <a:gd name="connsiteY7" fmla="*/ 354841 h 35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80" h="354841">
                <a:moveTo>
                  <a:pt x="0" y="0"/>
                </a:moveTo>
                <a:cubicBezTo>
                  <a:pt x="98697" y="39478"/>
                  <a:pt x="47857" y="13706"/>
                  <a:pt x="150125" y="81886"/>
                </a:cubicBezTo>
                <a:lnTo>
                  <a:pt x="191068" y="109182"/>
                </a:lnTo>
                <a:cubicBezTo>
                  <a:pt x="204716" y="118281"/>
                  <a:pt x="220414" y="124879"/>
                  <a:pt x="232012" y="136477"/>
                </a:cubicBezTo>
                <a:cubicBezTo>
                  <a:pt x="283127" y="187592"/>
                  <a:pt x="254645" y="171316"/>
                  <a:pt x="313898" y="191068"/>
                </a:cubicBezTo>
                <a:cubicBezTo>
                  <a:pt x="327546" y="204716"/>
                  <a:pt x="342992" y="216777"/>
                  <a:pt x="354842" y="232012"/>
                </a:cubicBezTo>
                <a:cubicBezTo>
                  <a:pt x="374982" y="257907"/>
                  <a:pt x="409433" y="313898"/>
                  <a:pt x="409433" y="313898"/>
                </a:cubicBezTo>
                <a:lnTo>
                  <a:pt x="423080" y="354841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200</Words>
  <Application>Microsoft Office PowerPoint</Application>
  <PresentationFormat>On-screen Show (4:3)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811</cp:revision>
  <dcterms:created xsi:type="dcterms:W3CDTF">2011-04-06T04:04:31Z</dcterms:created>
  <dcterms:modified xsi:type="dcterms:W3CDTF">2016-10-08T07:22:15Z</dcterms:modified>
</cp:coreProperties>
</file>