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264" r:id="rId9"/>
    <p:sldId id="26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94790" autoAdjust="0"/>
  </p:normalViewPr>
  <p:slideViewPr>
    <p:cSldViewPr>
      <p:cViewPr varScale="1">
        <p:scale>
          <a:sx n="70" d="100"/>
          <a:sy n="70" d="100"/>
        </p:scale>
        <p:origin x="105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Panel &amp; SplitContainer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63398" y="1170737"/>
            <a:ext cx="7994801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sử dụng Panel để sắp xếp các control theo ý muốn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SplitContainer 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để phân chia vùng giao diện Form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0" t="18066" r="47692" b="25332"/>
          <a:stretch/>
        </p:blipFill>
        <p:spPr bwMode="auto">
          <a:xfrm>
            <a:off x="2611639" y="2641909"/>
            <a:ext cx="4627474" cy="383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0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sử dụng Panel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463398" y="1170737"/>
            <a:ext cx="7994801" cy="276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Mục đích của Panel là tạo các phần vùng để ta sắp xếp các control lên nó theo ý thích, các control sẽ được gom nhóm trong panel. Ta có thể di chuyển toàn bộ control bên trong bằng cách kéo 1 mình panel mà thôi.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Có 2 loại: Panel và FlowLayoutPanel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56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sử dụng Panel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95400"/>
            <a:ext cx="5943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sử dụng Panel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14" y="1170737"/>
            <a:ext cx="8410575" cy="53721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122727" y="4212641"/>
            <a:ext cx="990600" cy="5663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819900" y="5405018"/>
            <a:ext cx="533400" cy="538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447800" y="4158082"/>
            <a:ext cx="1447800" cy="1091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8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sử dụng Panel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4187" t="15625" r="17789" b="20834"/>
          <a:stretch/>
        </p:blipFill>
        <p:spPr>
          <a:xfrm>
            <a:off x="990600" y="1295400"/>
            <a:ext cx="6248401" cy="4648200"/>
          </a:xfrm>
          <a:prstGeom prst="rect">
            <a:avLst/>
          </a:prstGeom>
          <a:ln>
            <a:noFill/>
          </a:ln>
        </p:spPr>
      </p:pic>
      <p:cxnSp>
        <p:nvCxnSpPr>
          <p:cNvPr id="15" name="Straight Arrow Connector 14"/>
          <p:cNvCxnSpPr/>
          <p:nvPr/>
        </p:nvCxnSpPr>
        <p:spPr>
          <a:xfrm flipH="1">
            <a:off x="4648200" y="3390900"/>
            <a:ext cx="13716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05400" cy="508000"/>
            <a:chOff x="789624" y="1191463"/>
            <a:chExt cx="5105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04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sử 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dụng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FlowLayoutPanel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7798" t="16666" r="17789" b="20833"/>
          <a:stretch/>
        </p:blipFill>
        <p:spPr>
          <a:xfrm>
            <a:off x="479321" y="1447800"/>
            <a:ext cx="8380863" cy="457203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752600" y="3048000"/>
            <a:ext cx="1219200" cy="762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72000" y="4496974"/>
            <a:ext cx="10182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Cách sử dụng SplitContainer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7789" t="5632" r="17789" b="21875"/>
          <a:stretch/>
        </p:blipFill>
        <p:spPr>
          <a:xfrm>
            <a:off x="655210" y="1371600"/>
            <a:ext cx="7543800" cy="477267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676400" y="3962400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096000" y="4191000"/>
            <a:ext cx="228600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9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Cách sử dụng SplitContainer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0" t="18066" r="47692" b="25332"/>
          <a:stretch/>
        </p:blipFill>
        <p:spPr bwMode="auto">
          <a:xfrm>
            <a:off x="2286000" y="1828800"/>
            <a:ext cx="4627474" cy="383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5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118</Words>
  <Application>Microsoft Office PowerPoint</Application>
  <PresentationFormat>On-screen Show (4:3)</PresentationFormat>
  <Paragraphs>17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844</cp:revision>
  <dcterms:created xsi:type="dcterms:W3CDTF">2011-04-06T04:04:31Z</dcterms:created>
  <dcterms:modified xsi:type="dcterms:W3CDTF">2016-10-08T07:48:32Z</dcterms:modified>
</cp:coreProperties>
</file>