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5" r:id="rId5"/>
    <p:sldId id="268" r:id="rId6"/>
    <p:sldId id="269" r:id="rId7"/>
    <p:sldId id="264" r:id="rId8"/>
    <p:sldId id="270" r:id="rId9"/>
    <p:sldId id="267" r:id="rId10"/>
    <p:sldId id="271" r:id="rId11"/>
    <p:sldId id="272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94790" autoAdjust="0"/>
  </p:normalViewPr>
  <p:slideViewPr>
    <p:cSldViewPr>
      <p:cViewPr varScale="1">
        <p:scale>
          <a:sx n="70" d="100"/>
          <a:sy n="70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Kiểu dữ liệu, biến và biểu thức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Implicit type trong C#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42392" y="1170737"/>
            <a:ext cx="8664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var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x = 113;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var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y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"1/1/2012"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var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z = 1.7;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var</a:t>
            </a: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k = </a:t>
            </a: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new</a:t>
            </a: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</a:t>
            </a: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DateTime</a:t>
            </a:r>
            <a:r>
              <a:rPr kumimoji="0" lang="nn-NO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(2012, 1,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msg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"x type="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+x.GetType() +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"\n"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+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	"y type = 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+y.GetType() +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"\n"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+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	"z type ="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+z.GetType() +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"\n"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	"k type = 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+ k.GetType();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MessageBox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.Show(msg);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47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Hằng số trong C#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quá trình thực thi phần mềm, có những giá trị được cố định trong hệ thống, những giá trị này thường được khai báo Hằng Số.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const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double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PI=3.14;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Biểu thức 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Biểu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là một phép toán đơn giản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 x=5+3;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Biểu thức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một phép toán phức tạp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 x=(5+3)*(4-2)/6</a:t>
            </a:r>
            <a:endParaRPr kumimoji="0" lang="en-US" sz="32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Biểu thức là sự kết hợp giữa các phép toán và các phương thức: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32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double x=fn(9)*fn(8)+2-(8*2)+3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Kiểu dữ liệu trong C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#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niệm về biến, cách thức và quy tắc đặt tên biến, hằng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số</a:t>
            </a:r>
          </a:p>
          <a:p>
            <a:pPr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thức ép kiểu trong C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#</a:t>
            </a:r>
          </a:p>
          <a:p>
            <a:pPr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Implicit type trong C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#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Khai báo hằng số</a:t>
            </a:r>
            <a:endParaRPr lang="en-US" sz="4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Biểu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Kiểu dữ liệu trong C#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05412"/>
              </p:ext>
            </p:extLst>
          </p:nvPr>
        </p:nvGraphicFramePr>
        <p:xfrm>
          <a:off x="457199" y="1142999"/>
          <a:ext cx="8458201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434"/>
                <a:gridCol w="1879600"/>
                <a:gridCol w="1409700"/>
                <a:gridCol w="2396066"/>
                <a:gridCol w="1676401"/>
              </a:tblGrid>
              <a:tr h="627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Data</a:t>
                      </a:r>
                      <a:r>
                        <a:rPr lang="en-US" sz="200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 Type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Size(bits)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Range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Example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65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Whole numbers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–2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31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 through 2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31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 –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nSize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6271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long 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Whole </a:t>
                      </a:r>
                      <a:r>
                        <a:rPr lang="en-US" sz="2000" u="none" strike="noStrike" dirty="0" smtClean="0">
                          <a:effectLst/>
                          <a:latin typeface="Cambria" panose="02040503050406030204" pitchFamily="18" charset="0"/>
                        </a:rPr>
                        <a:t>numbers</a:t>
                      </a:r>
                    </a:p>
                    <a:p>
                      <a:pPr algn="l" rtl="0" fontAlgn="ctr"/>
                      <a:r>
                        <a:rPr lang="en-US" sz="2000" u="none" strike="noStrike" dirty="0" smtClean="0"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bigger range)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–2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63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 through 2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63 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–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long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lSize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6271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float 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Floating-point numbers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±1.5 × 10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45  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through ±3.4 × 10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float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fDelta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12484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double 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Double-precision (more accurate) floating-point numbers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±5.0 × 10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−324 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through ±1.7 × 10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308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double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dDelta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6271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decimal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Monetary values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128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28 significant figures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decimal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decKe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6271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Sequence of characters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16 bits per character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Not applicable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string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strName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3165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Single character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0 through 2</a:t>
                      </a:r>
                      <a:r>
                        <a:rPr lang="en-US" sz="2000" u="none" strike="noStrike" baseline="30000">
                          <a:effectLst/>
                          <a:latin typeface="Cambria" panose="02040503050406030204" pitchFamily="18" charset="0"/>
                        </a:rPr>
                        <a:t>16 </a:t>
                      </a: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–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char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chrAns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  <a:tr h="3165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endParaRPr lang="en-US" sz="20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Boolean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True or 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bRet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;</a:t>
                      </a:r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845" marR="5845" marT="584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về biến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Biến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Là tên gọi cho một vùng nhớ (bên trong bộ nhớ máy tính khi chương trình được chạy) có khả năng chứa được một giá trị = một dữ liệu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Được khai báo và sử dụng để chứa 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dữ liệu của chương trình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 biến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kiểu_biến tên_biến [= giá_trị];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int age;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string chuoi = “xin chao”;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về biến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Tên biến phân biệt chữ hoa và chữ thường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tenBien khác với TenBien và Tenbien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Không bắt đầu bằng số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Không chứa các ký tự đặt biệt như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~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! @  # $ % ^ &amp; * (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Không đặt tên biến trùng với từ khoá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string, int, private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 tên không hợp lệ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Quy tắc camel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về biến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Khi khai báo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biến nên khởi tạo giá trị mặc định cho biến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lang="en-US" kern="0" baseline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b="1"/>
              <a:t>int nSize=0;</a:t>
            </a:r>
          </a:p>
          <a:p>
            <a:pPr algn="just"/>
            <a:r>
              <a:rPr lang="en-US" b="1"/>
              <a:t>String strName=“”;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ép kiểu trong C#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quá trình tính toán đôi khi kết quả trả về không còn giống với kiểu dữ liệu chỉ định ban đầu nên ta cần ép kiểu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kiểu rộng: Đưa từ kiểu có vùng lưu trữ nhỏ lên kiểu có vùng lưu trữ lớn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không sợ mất mát dữ liệu.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kiểu hẹp: Đưa từ kiểu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có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vùng lưu trữ lớn về kiểu có vùng lưu trữ nhỏ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có thể bị mất mát dữ liệu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ép kiểu trong C#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kiểu rộng: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int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longfloatdouble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 = (double)1/2;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Ép kiểu hẹp: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double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floatlongint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int x= (int)1.0/2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Implicit type trong C#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C# hỗ trợ khai báo biến mà không cần xác định trước kiểu dữ liệu, C# sẽ tự nội suy ra kiểu dữ liệu khi biến được gán giá trị ngay lần đầu tiên.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/>
              <a:t>• </a:t>
            </a:r>
            <a:r>
              <a:rPr lang="en-US" smtClean="0"/>
              <a:t>Ví dụ: “3/10/2010</a:t>
            </a:r>
            <a:r>
              <a:rPr lang="en-US"/>
              <a:t>”  -&gt; string, </a:t>
            </a:r>
            <a:r>
              <a:rPr lang="en-US"/>
              <a:t>not </a:t>
            </a:r>
            <a:r>
              <a:rPr lang="en-US" smtClean="0"/>
              <a:t>date</a:t>
            </a:r>
          </a:p>
          <a:p>
            <a:pPr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Khi đổi giá trị thì bắt buộc phải cùng kiểu với giá trị được gán ban đầu cho biến.</a:t>
            </a:r>
            <a:endParaRPr lang="en-US"/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682</Words>
  <Application>Microsoft Office PowerPoint</Application>
  <PresentationFormat>On-screen Show (4:3)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447</cp:revision>
  <dcterms:created xsi:type="dcterms:W3CDTF">2011-04-06T04:04:31Z</dcterms:created>
  <dcterms:modified xsi:type="dcterms:W3CDTF">2016-10-06T14:41:39Z</dcterms:modified>
</cp:coreProperties>
</file>