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6" r:id="rId5"/>
    <p:sldId id="263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94790" autoAdjust="0"/>
  </p:normalViewPr>
  <p:slideViewPr>
    <p:cSldViewPr>
      <p:cViewPr varScale="1">
        <p:scale>
          <a:sx n="70" d="100"/>
          <a:sy n="70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ghi chú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trong C#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Tại sao phải ghi chú khi lập trình?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Cách ghi chú 1 dòng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Cách ghi chú nhiều dòng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Cách ghi chú dạng XML document</a:t>
            </a:r>
            <a:endParaRPr lang="en-US" altLang="en-US" kern="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solidFill>
                    <a:srgbClr val="002060"/>
                  </a:solidFill>
                  <a:latin typeface="Cambria" panose="02040503050406030204" pitchFamily="18" charset="0"/>
                  <a:cs typeface="Tahoma" panose="020B0604030504040204" pitchFamily="34" charset="0"/>
                </a:rPr>
                <a:t>Tại sao phải ghi chú khi lập trình?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Ghi chú trong lập trình thể hiện tính chuyên nghiệp của lập trình viên.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Dự án làm lâu năm có thể đọc lại ghi chú để hiểu được giải thuật một cách nhanh chóng và chính xác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Dễ chuyển giao công nghệ cùng với những tài liệu chi tiết cho từng chức năng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Người quản lý dễ dàng điều khiển hệ thống, nhân viên dễ dàng học hệ thống.</a:t>
            </a:r>
            <a:endParaRPr lang="en-US" altLang="en-US" kern="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solidFill>
                    <a:srgbClr val="002060"/>
                  </a:solidFill>
                  <a:latin typeface="Cambria" panose="02040503050406030204" pitchFamily="18" charset="0"/>
                  <a:cs typeface="Tahoma" panose="020B0604030504040204" pitchFamily="34" charset="0"/>
                </a:rPr>
                <a:t>Tại sao phải ghi chú khi lập trình?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Khi ghi chú thì ít nhất có các thông tin:</a:t>
            </a:r>
          </a:p>
          <a:p>
            <a:pPr marL="400050" lvl="1" indent="0">
              <a:buNone/>
            </a:pPr>
            <a:r>
              <a:rPr lang="en-US" altLang="en-US" i="1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Tác giả</a:t>
            </a:r>
          </a:p>
          <a:p>
            <a:pPr marL="400050" lvl="1" indent="0">
              <a:buNone/>
            </a:pPr>
            <a:r>
              <a:rPr lang="en-US" altLang="en-US" i="1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Ngày thay đổi</a:t>
            </a:r>
          </a:p>
          <a:p>
            <a:pPr marL="400050" lvl="1" indent="0">
              <a:buNone/>
            </a:pPr>
            <a:r>
              <a:rPr lang="en-US" altLang="en-US" i="1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Lý do thay đổi</a:t>
            </a:r>
            <a:endParaRPr lang="en-US" altLang="en-US" i="1" kern="0" smtClean="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Trình biên dịch sẽ bỏ qua các ghi chú trong quá trình dịch.</a:t>
            </a:r>
            <a:endParaRPr lang="en-US" altLang="en-US" kern="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solidFill>
                    <a:srgbClr val="002060"/>
                  </a:solidFill>
                  <a:latin typeface="Cambria" panose="02040503050406030204" pitchFamily="18" charset="0"/>
                  <a:cs typeface="Tahoma" panose="020B0604030504040204" pitchFamily="34" charset="0"/>
                </a:rPr>
                <a:t>Cách ghi chú 1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506913" y="1371600"/>
            <a:ext cx="2450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>
                <a:solidFill>
                  <a:srgbClr val="FF0000"/>
                </a:solidFill>
              </a:rPr>
              <a:t>//Comment 1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solidFill>
                    <a:srgbClr val="002060"/>
                  </a:solidFill>
                  <a:latin typeface="Cambria" panose="02040503050406030204" pitchFamily="18" charset="0"/>
                  <a:cs typeface="Tahoma" panose="020B0604030504040204" pitchFamily="34" charset="0"/>
                </a:rPr>
                <a:t>Cách ghi chú nhiều dòng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76" y="12954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>
                <a:solidFill>
                  <a:srgbClr val="002060"/>
                </a:solidFill>
              </a:rPr>
              <a:t>/*</a:t>
            </a:r>
          </a:p>
          <a:p>
            <a:pPr lvl="0"/>
            <a:r>
              <a:rPr lang="en-US" sz="3200">
                <a:solidFill>
                  <a:srgbClr val="002060"/>
                </a:solidFill>
              </a:rPr>
              <a:t>  *Comment 2</a:t>
            </a:r>
          </a:p>
          <a:p>
            <a:pPr lvl="0"/>
            <a:r>
              <a:rPr lang="en-US" sz="3200">
                <a:solidFill>
                  <a:srgbClr val="002060"/>
                </a:solidFill>
              </a:rPr>
              <a:t>  */</a:t>
            </a:r>
          </a:p>
          <a:p>
            <a:pPr lvl="0"/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/*Comment 3*/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solidFill>
                    <a:srgbClr val="002060"/>
                  </a:solidFill>
                  <a:latin typeface="Cambria" panose="02040503050406030204" pitchFamily="18" charset="0"/>
                  <a:cs typeface="Tahoma" panose="020B0604030504040204" pitchFamily="34" charset="0"/>
                </a:rPr>
                <a:t>Cách ghi chú dạng XML document</a:t>
              </a:r>
              <a:endParaRPr lang="en-US" altLang="en-US" sz="2400" b="1" ker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681368" y="1295400"/>
            <a:ext cx="6710032" cy="358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/// &lt;summary&gt;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///</a:t>
            </a:r>
            <a:r>
              <a:rPr lang="en-US" sz="3200" dirty="0"/>
              <a:t>Write Comment 4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/// </a:t>
            </a:r>
            <a:r>
              <a:rPr lang="en-US" sz="3200" dirty="0">
                <a:solidFill>
                  <a:srgbClr val="FF0000"/>
                </a:solidFill>
              </a:rPr>
              <a:t>&lt;/summary&gt;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/// </a:t>
            </a:r>
            <a:r>
              <a:rPr lang="en-US" sz="3200" dirty="0">
                <a:solidFill>
                  <a:srgbClr val="FF0000"/>
                </a:solidFill>
              </a:rPr>
              <a:t>&lt;</a:t>
            </a:r>
            <a:r>
              <a:rPr lang="en-US" sz="3200" dirty="0" err="1">
                <a:solidFill>
                  <a:srgbClr val="FF0000"/>
                </a:solidFill>
              </a:rPr>
              <a:t>param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name</a:t>
            </a:r>
            <a:r>
              <a:rPr lang="en-US" sz="3200" dirty="0" smtClean="0">
                <a:solidFill>
                  <a:srgbClr val="FF0000"/>
                </a:solidFill>
              </a:rPr>
              <a:t>=“a"&gt;&lt;/</a:t>
            </a:r>
            <a:r>
              <a:rPr lang="en-US" sz="3200" dirty="0" err="1">
                <a:solidFill>
                  <a:srgbClr val="FF0000"/>
                </a:solidFill>
              </a:rPr>
              <a:t>param</a:t>
            </a:r>
            <a:r>
              <a:rPr lang="en-US" sz="3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/// </a:t>
            </a:r>
            <a:r>
              <a:rPr lang="en-US" sz="3200" dirty="0">
                <a:solidFill>
                  <a:srgbClr val="FF0000"/>
                </a:solidFill>
              </a:rPr>
              <a:t>&lt;</a:t>
            </a:r>
            <a:r>
              <a:rPr lang="en-US" sz="3200" dirty="0" err="1">
                <a:solidFill>
                  <a:srgbClr val="FF0000"/>
                </a:solidFill>
              </a:rPr>
              <a:t>param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name</a:t>
            </a:r>
            <a:r>
              <a:rPr lang="en-US" sz="3200" dirty="0" smtClean="0">
                <a:solidFill>
                  <a:srgbClr val="FF0000"/>
                </a:solidFill>
              </a:rPr>
              <a:t>=“b"&gt;&lt;/</a:t>
            </a:r>
            <a:r>
              <a:rPr lang="en-US" sz="3200" dirty="0" err="1">
                <a:solidFill>
                  <a:srgbClr val="FF0000"/>
                </a:solidFill>
              </a:rPr>
              <a:t>param</a:t>
            </a:r>
            <a:r>
              <a:rPr lang="en-US" sz="3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private void</a:t>
            </a:r>
            <a:r>
              <a:rPr lang="en-US" sz="3200" dirty="0" smtClean="0"/>
              <a:t> func1(</a:t>
            </a:r>
            <a:r>
              <a:rPr lang="en-US" sz="3200" b="1" dirty="0" err="1" smtClean="0">
                <a:solidFill>
                  <a:srgbClr val="0070C0"/>
                </a:solidFill>
              </a:rPr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a,</a:t>
            </a:r>
            <a:r>
              <a:rPr lang="en-US" sz="3200" b="1" dirty="0" err="1" smtClean="0">
                <a:solidFill>
                  <a:srgbClr val="0070C0"/>
                </a:solidFill>
              </a:rPr>
              <a:t>float</a:t>
            </a:r>
            <a:r>
              <a:rPr lang="en-US" sz="3200" dirty="0" smtClean="0"/>
              <a:t> b)</a:t>
            </a:r>
            <a:endParaRPr lang="en-US" sz="3200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30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233</Words>
  <Application>Microsoft Office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480</cp:revision>
  <dcterms:created xsi:type="dcterms:W3CDTF">2011-04-06T04:04:31Z</dcterms:created>
  <dcterms:modified xsi:type="dcterms:W3CDTF">2016-10-06T15:05:20Z</dcterms:modified>
</cp:coreProperties>
</file>