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2" r:id="rId4"/>
    <p:sldId id="265" r:id="rId5"/>
    <p:sldId id="266" r:id="rId6"/>
    <p:sldId id="263" r:id="rId7"/>
    <p:sldId id="269" r:id="rId8"/>
    <p:sldId id="264" r:id="rId9"/>
    <p:sldId id="267" r:id="rId10"/>
    <p:sldId id="268" r:id="rId11"/>
    <p:sldId id="270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94" autoAdjust="0"/>
    <p:restoredTop sz="95578" autoAdjust="0"/>
  </p:normalViewPr>
  <p:slideViewPr>
    <p:cSldViewPr>
      <p:cViewPr varScale="1">
        <p:scale>
          <a:sx n="94" d="100"/>
          <a:sy n="94" d="100"/>
        </p:scale>
        <p:origin x="3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cấu trúc điều kiện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Cấu trúc switch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 dụ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switch (i)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{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case 1: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	Console.WriteLine("so 1");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	break;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case 2: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	Console.WriteLine("so 2");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	break;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default: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	Console.WriteLine("default");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	break;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1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Cấu trúc switch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sng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Bà</a:t>
            </a: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i 1:</a:t>
            </a:r>
            <a:endParaRPr kumimoji="0" lang="en-US" sz="3200" b="0" i="0" u="sng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Cho a,b là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2 số nguyên, kt là 1 ký tự nhập từ bàn phím (+,-,*,/). </a:t>
            </a:r>
            <a:r>
              <a:rPr lang="en-US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Nếu nhập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kt là phép toán nào thì tự động tính toán cho a,b.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None/>
              <a:tabLst/>
              <a:defRPr/>
            </a:pPr>
            <a:r>
              <a:rPr kumimoji="0" lang="en-US" sz="3200" b="0" i="1" u="sng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Bài</a:t>
            </a:r>
            <a:r>
              <a:rPr kumimoji="0" lang="en-US" sz="3200" b="0" i="1" u="sng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2: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None/>
              <a:tabLst/>
              <a:defRPr/>
            </a:pPr>
            <a:r>
              <a:rPr lang="en-US" i="1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Nhập</a:t>
            </a:r>
            <a:r>
              <a:rPr lang="en-US" i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 vào 1 tháng hỏi tháng đó có bao nhiêu ngày, nếu là tháng 2 thì yêu cầu nhập năm để kiểm tra năm nhuần, năm nhuần tháng 2 có 29 ngày, ko nhuần thì có 28 ngày.</a:t>
            </a:r>
            <a:endParaRPr kumimoji="0" lang="en-US" sz="3200" b="0" i="1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8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if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, if else, if lồng nhau </a:t>
            </a:r>
            <a:endParaRPr lang="en-US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Toán 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tử 3 ngôi </a:t>
            </a:r>
            <a:endParaRPr lang="en-US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switch</a:t>
            </a:r>
            <a:endParaRPr lang="en-US" altLang="en-US" kern="0">
              <a:solidFill>
                <a:srgbClr val="002060"/>
              </a:solidFill>
              <a:latin typeface="Cambria" panose="020405030504060302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if, if else, if lồng nhau 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1752600" y="1219200"/>
            <a:ext cx="480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if</a:t>
            </a:r>
            <a:r>
              <a:rPr lang="en-US" sz="3600" smtClean="0">
                <a:solidFill>
                  <a:srgbClr val="002060"/>
                </a:solidFill>
                <a:latin typeface="Cambria" panose="02040503050406030204" pitchFamily="18" charset="0"/>
              </a:rPr>
              <a:t>  (&lt;điều kiện&gt; )</a:t>
            </a:r>
          </a:p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{</a:t>
            </a:r>
            <a:endParaRPr lang="en-US" sz="36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1"/>
            <a:r>
              <a:rPr lang="en-US" sz="3600" smtClean="0">
                <a:solidFill>
                  <a:srgbClr val="002060"/>
                </a:solidFill>
                <a:latin typeface="Cambria" panose="02040503050406030204" pitchFamily="18" charset="0"/>
              </a:rPr>
              <a:t>   &lt;Công việc 1&gt;;</a:t>
            </a:r>
          </a:p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</a:p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else</a:t>
            </a:r>
            <a:endParaRPr lang="en-US" sz="36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{</a:t>
            </a:r>
            <a:endParaRPr lang="en-US" sz="36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1"/>
            <a:r>
              <a:rPr lang="en-US" sz="3600" smtClean="0">
                <a:solidFill>
                  <a:srgbClr val="002060"/>
                </a:solidFill>
                <a:latin typeface="Cambria" panose="02040503050406030204" pitchFamily="18" charset="0"/>
              </a:rPr>
              <a:t>   &lt;Công việc 2&gt;;</a:t>
            </a:r>
          </a:p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</a:p>
          <a:p>
            <a:endParaRPr lang="en-US" sz="36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if, if else, if lồng nhau 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076325"/>
            <a:ext cx="86868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 dụ 1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if (i % 2 == 0)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Console.WriteLine("i la so chan");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else</a:t>
            </a:r>
            <a:endParaRPr kumimoji="0" lang="en-US" sz="2800" b="1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  <a:p>
            <a:pPr marL="457200" marR="0" lvl="0" indent="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Console.WriteLine("i la so le");</a:t>
            </a:r>
            <a:endParaRPr kumimoji="0" lang="en-US" sz="2800" b="1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dụ 2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 b="1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if ((y </a:t>
            </a:r>
            <a:r>
              <a:rPr lang="en-US" sz="2800" b="1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% </a:t>
            </a:r>
            <a:r>
              <a:rPr lang="en-US" sz="2800" b="1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4 </a:t>
            </a:r>
            <a:r>
              <a:rPr lang="en-US" sz="2800" b="1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== </a:t>
            </a:r>
            <a:r>
              <a:rPr lang="en-US" sz="2800" b="1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0 &amp;&amp;y%100!=0) || y%400==0)</a:t>
            </a:r>
            <a:endParaRPr lang="en-US" sz="2800" b="1" kern="0">
              <a:solidFill>
                <a:srgbClr val="002060"/>
              </a:solidFill>
              <a:latin typeface="Cambria" panose="02040503050406030204" pitchFamily="18" charset="0"/>
              <a:ea typeface="Times New Roman"/>
            </a:endParaRP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 b="1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	Console.WriteLine</a:t>
            </a:r>
            <a:r>
              <a:rPr lang="en-US" sz="2800" b="1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(</a:t>
            </a:r>
            <a:r>
              <a:rPr lang="en-US" sz="2800" b="1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"</a:t>
            </a:r>
            <a:r>
              <a:rPr lang="en-US" sz="2800" b="1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y </a:t>
            </a:r>
            <a:r>
              <a:rPr lang="en-US" sz="2800" b="1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la </a:t>
            </a:r>
            <a:r>
              <a:rPr lang="en-US" sz="2800" b="1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năm nhuận");</a:t>
            </a:r>
            <a:endParaRPr lang="en-US" sz="2800" b="1" kern="0">
              <a:solidFill>
                <a:srgbClr val="002060"/>
              </a:solidFill>
              <a:latin typeface="Cambria" panose="02040503050406030204" pitchFamily="18" charset="0"/>
              <a:ea typeface="Times New Roman"/>
            </a:endParaRP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it-IT" sz="2800" b="1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else</a:t>
            </a:r>
            <a:endParaRPr lang="en-US" sz="2800" b="1" kern="0">
              <a:solidFill>
                <a:srgbClr val="002060"/>
              </a:solidFill>
              <a:latin typeface="Cambria" panose="02040503050406030204" pitchFamily="18" charset="0"/>
              <a:ea typeface="Times New Roman"/>
            </a:endParaRPr>
          </a:p>
          <a:p>
            <a:pPr marL="457200" lvl="0" indent="45720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it-IT" sz="2800" b="1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Console.WriteLine</a:t>
            </a:r>
            <a:r>
              <a:rPr lang="it-IT" sz="2800" b="1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("y không là năm nhuận");</a:t>
            </a:r>
            <a:endParaRPr lang="en-US" sz="2800" b="1" kern="0">
              <a:solidFill>
                <a:srgbClr val="002060"/>
              </a:solidFill>
              <a:latin typeface="Cambria" panose="02040503050406030204" pitchFamily="18" charset="0"/>
              <a:ea typeface="Times New Roman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if, if else, if lồng nhau 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295400"/>
            <a:ext cx="3503272" cy="396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5210" y="1578591"/>
            <a:ext cx="2720012" cy="3857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6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Toán tử 3 ngôi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Có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dạng: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None/>
              <a:tabLst/>
              <a:defRPr/>
            </a:pPr>
            <a:r>
              <a:rPr lang="en-US" kern="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  &lt;Điều kiện&gt; </a:t>
            </a:r>
            <a:r>
              <a:rPr lang="en-US" b="1" kern="0" noProof="0" smtClean="0">
                <a:solidFill>
                  <a:srgbClr val="FF0000"/>
                </a:solidFill>
                <a:latin typeface="Cambria" panose="02040503050406030204" pitchFamily="18" charset="0"/>
              </a:rPr>
              <a:t>? </a:t>
            </a:r>
            <a:r>
              <a:rPr lang="en-US" kern="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&lt;Biểu thức 1&gt; </a:t>
            </a:r>
            <a:r>
              <a:rPr lang="en-US" b="1" kern="0" noProof="0" smtClean="0">
                <a:solidFill>
                  <a:srgbClr val="FF0000"/>
                </a:solidFill>
                <a:latin typeface="Cambria" panose="02040503050406030204" pitchFamily="18" charset="0"/>
              </a:rPr>
              <a:t>: </a:t>
            </a:r>
            <a:r>
              <a:rPr lang="en-US" kern="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&lt;Biểu thức 2&gt;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None/>
              <a:tabLst/>
              <a:defRPr/>
            </a:pPr>
            <a:r>
              <a:rPr kumimoji="0" lang="en-US" sz="3200" b="0" i="0" u="none" strike="noStrike" kern="0" cap="none" spc="0" normalizeH="0" baseline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Nếu</a:t>
            </a:r>
            <a:r>
              <a:rPr kumimoji="0" lang="en-US" sz="3200" b="0" i="0" u="none" strike="noStrike" kern="0" cap="none" spc="0" normalizeH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&lt;Điều kiện&gt; đúng thì &lt;Biểu thức 1&gt; thực hiện, ngược lại &lt;Biểu thức 2&gt; thực hiện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Là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dạng rút gọn của if…else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 dụ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string a = (i % 2 == 0) ? “so chan” : “so le”</a:t>
            </a:r>
          </a:p>
        </p:txBody>
      </p:sp>
    </p:spTree>
    <p:extLst>
      <p:ext uri="{BB962C8B-B14F-4D97-AF65-F5344CB8AC3E}">
        <p14:creationId xmlns:p14="http://schemas.microsoft.com/office/powerpoint/2010/main" val="23568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Toán tử 3 ngôi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Dùng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toán tử 3 ngôi để xuất xếp loại: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Gọi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x là điểm nhập vào từ bàn phím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Nếu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[8..10]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sym typeface="Wingdings" panose="05000000000000000000" pitchFamily="2" charset="2"/>
              </a:rPr>
              <a:t>Giỏi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800" kern="0" noProof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[6.5..8)khá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800" kern="0" noProof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[5..6.5)trung bình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800" kern="0" noProof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[0…5)yếu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39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Cấu trúc switch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1152525"/>
            <a:ext cx="83820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switch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(&lt;biến cần kiểm tra&gt;)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{</a:t>
            </a:r>
            <a:endParaRPr kumimoji="0" lang="en-US" sz="22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  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case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&lt;giá trị 1&gt;: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	&lt;công việc 1&gt;;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	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break;</a:t>
            </a:r>
            <a:endParaRPr kumimoji="0" lang="en-US" sz="22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  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case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&lt;giá trị 2&gt;: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	&lt;công việc 2&gt;;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	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break;</a:t>
            </a:r>
            <a:endParaRPr kumimoji="0" lang="en-US" sz="22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…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  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default:</a:t>
            </a:r>
            <a:endParaRPr kumimoji="0" lang="en-US" sz="22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	&lt;công việc nếu không thuộc trường hợp nào ở trên&gt;;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	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break;</a:t>
            </a:r>
            <a:endParaRPr kumimoji="0" lang="en-US" sz="22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}</a:t>
            </a:r>
            <a:endParaRPr kumimoji="0" lang="en-US" sz="22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2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Cấu trúc switch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2"/>
          <a:srcRect t="2628"/>
          <a:stretch/>
        </p:blipFill>
        <p:spPr bwMode="auto">
          <a:xfrm>
            <a:off x="990600" y="1143000"/>
            <a:ext cx="6820832" cy="526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509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328</Words>
  <Application>Microsoft Office PowerPoint</Application>
  <PresentationFormat>On-screen Show (4:3)</PresentationFormat>
  <Paragraphs>78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</vt:lpstr>
      <vt:lpstr>Tahoma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496</cp:revision>
  <dcterms:created xsi:type="dcterms:W3CDTF">2011-04-06T04:04:31Z</dcterms:created>
  <dcterms:modified xsi:type="dcterms:W3CDTF">2016-10-13T16:49:03Z</dcterms:modified>
</cp:coreProperties>
</file>