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6" r:id="rId5"/>
    <p:sldId id="267" r:id="rId6"/>
    <p:sldId id="263" r:id="rId7"/>
    <p:sldId id="268" r:id="rId8"/>
    <p:sldId id="264" r:id="rId9"/>
    <p:sldId id="269" r:id="rId10"/>
    <p:sldId id="265" r:id="rId11"/>
    <p:sldId id="270" r:id="rId12"/>
    <p:sldId id="271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97" autoAdjust="0"/>
    <p:restoredTop sz="94790" autoAdjust="0"/>
  </p:normalViewPr>
  <p:slideViewPr>
    <p:cSldViewPr>
      <p:cViewPr varScale="1">
        <p:scale>
          <a:sx n="70" d="100"/>
          <a:sy n="70" d="100"/>
        </p:scale>
        <p:origin x="9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cấu trúc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lặp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Cấu trúc foreach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foreach(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&lt;biến lặp&gt;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in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 &lt;mảng, tập hợp&gt;)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{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   &lt;Công việc&gt;;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}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Cấu trúc foreach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string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 str =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"abcde"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string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 newCh =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""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string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 ch =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""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foreach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char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 c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in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 str)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{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ch =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char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.ToUpper(c).ToString();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newCh += ch;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}           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Console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.WriteLine(newCh);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Tổng kết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1170737"/>
            <a:ext cx="85344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do … while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: phù hợp với suy nghĩ tự nhiên khi thiết kế thuật toán.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while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: khắc phục một số trường hợp lỗi của phát biểu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do … while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for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: cách viết ngắn gọn của phát biểu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while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, sử dụng khi điều kiện lặp phụ thuộc vào biến lặp và số lần lặp có thể biết trước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b="1" kern="0" smtClean="0">
                <a:solidFill>
                  <a:srgbClr val="000066"/>
                </a:solidFill>
                <a:latin typeface="Cambria" panose="02040503050406030204" pitchFamily="18" charset="0"/>
              </a:rPr>
              <a:t>foreach</a:t>
            </a:r>
            <a:r>
              <a:rPr lang="en-US" kern="0" smtClean="0">
                <a:solidFill>
                  <a:srgbClr val="000066"/>
                </a:solidFill>
                <a:latin typeface="Cambria" panose="02040503050406030204" pitchFamily="18" charset="0"/>
              </a:rPr>
              <a:t>: duyệt đối tượng trong tập danh sách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Cấu trúc do…while</a:t>
            </a:r>
          </a:p>
          <a:p>
            <a:r>
              <a:rPr lang="en-US" altLang="en-US" kern="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Cấu trúc while</a:t>
            </a:r>
          </a:p>
          <a:p>
            <a:r>
              <a:rPr lang="en-US" altLang="en-US" kern="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Cấu trúc for</a:t>
            </a:r>
          </a:p>
          <a:p>
            <a:r>
              <a:rPr lang="en-US" altLang="en-US" kern="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Cấu trúc foreach</a:t>
            </a:r>
            <a:endParaRPr lang="en-US" altLang="en-US" kern="0">
              <a:solidFill>
                <a:srgbClr val="002060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Cấu trúc do…while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4"/>
          <p:cNvSpPr txBox="1">
            <a:spLocks/>
          </p:cNvSpPr>
          <p:nvPr/>
        </p:nvSpPr>
        <p:spPr>
          <a:xfrm>
            <a:off x="647700" y="1151513"/>
            <a:ext cx="4724400" cy="5334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smtClean="0">
                <a:latin typeface="Times New Roman" pitchFamily="18" charset="0"/>
                <a:cs typeface="Times New Roman" pitchFamily="18" charset="0"/>
              </a:rPr>
              <a:t>Cú pháp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Font typeface="Arial" pitchFamily="34" charset="0"/>
              <a:buNone/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do {  </a:t>
            </a:r>
          </a:p>
          <a:p>
            <a:pPr lvl="1">
              <a:spcBef>
                <a:spcPts val="0"/>
              </a:spcBef>
              <a:buFont typeface="Arial" pitchFamily="34" charset="0"/>
              <a:buNone/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statement; </a:t>
            </a:r>
          </a:p>
          <a:p>
            <a:pPr lvl="1">
              <a:buFont typeface="Arial" pitchFamily="34" charset="0"/>
              <a:buNone/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   }while(expression);</a:t>
            </a:r>
          </a:p>
          <a:p>
            <a:pPr>
              <a:buFont typeface="Tahoma" pitchFamily="34" charset="0"/>
              <a:buChar char="●"/>
            </a:pPr>
            <a:r>
              <a:rPr lang="en-US" sz="2800" u="sng" smtClean="0">
                <a:latin typeface="Times New Roman" pitchFamily="18" charset="0"/>
                <a:cs typeface="Times New Roman" pitchFamily="18" charset="0"/>
              </a:rPr>
              <a:t>Ý nghĩa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Tahoma" pitchFamily="34" charset="0"/>
              <a:buChar char="−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B1:Statement được thực hiện </a:t>
            </a:r>
          </a:p>
          <a:p>
            <a:pPr>
              <a:buFont typeface="Tahoma" pitchFamily="34" charset="0"/>
              <a:buChar char="−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B2:Expression được định trị. </a:t>
            </a:r>
          </a:p>
          <a:p>
            <a:pPr>
              <a:buFont typeface="Tahoma" pitchFamily="34" charset="0"/>
              <a:buChar char="−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Nếu expression là true thì quay lại bước 1 </a:t>
            </a:r>
          </a:p>
          <a:p>
            <a:pPr>
              <a:buFont typeface="Tahoma" pitchFamily="34" charset="0"/>
              <a:buChar char="−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Nếu expression là false thì thoát khỏi vòng lặp.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2574" y="1143000"/>
            <a:ext cx="3133725" cy="49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Cấu trúc do…while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076325"/>
            <a:ext cx="84582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Để thoát vòng lặp: dùng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break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Để kết thúc sớm 1 vòng lặp: dùng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continue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Nhận xét: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Vòng lặp được chạy ít nhất 1 lần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Cấu trúc do…while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152525"/>
            <a:ext cx="76962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n = 1;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 = 1;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do</a:t>
            </a: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{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n *= i;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i++;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}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while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 (i&lt;=5);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Console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.WriteLine(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"5! = {0}"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, n);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8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 b="1" kern="0">
                  <a:solidFill>
                    <a:srgbClr val="002060"/>
                  </a:solidFill>
                  <a:latin typeface="Cambria" panose="02040503050406030204" pitchFamily="18" charset="0"/>
                  <a:cs typeface="Tahoma" panose="020B0604030504040204" pitchFamily="34" charset="0"/>
                </a:rPr>
                <a:t>Cấu trúc while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4"/>
          <p:cNvSpPr txBox="1">
            <a:spLocks/>
          </p:cNvSpPr>
          <p:nvPr/>
        </p:nvSpPr>
        <p:spPr>
          <a:xfrm>
            <a:off x="640556" y="1219200"/>
            <a:ext cx="4845843" cy="4724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u="sng" smtClean="0">
                <a:latin typeface="Cambria" panose="02040503050406030204" pitchFamily="18" charset="0"/>
                <a:cs typeface="Times New Roman" pitchFamily="18" charset="0"/>
              </a:rPr>
              <a:t>Cú pháp</a:t>
            </a: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:  </a:t>
            </a:r>
          </a:p>
          <a:p>
            <a:pPr lvl="1">
              <a:buFont typeface="Arial" pitchFamily="34" charset="0"/>
              <a:buNone/>
            </a:pPr>
            <a:r>
              <a:rPr lang="en-US" sz="2600" b="1" smtClean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while(expression) </a:t>
            </a:r>
          </a:p>
          <a:p>
            <a:pPr lvl="1">
              <a:buFont typeface="Arial" pitchFamily="34" charset="0"/>
              <a:buNone/>
            </a:pPr>
            <a:r>
              <a:rPr lang="en-US" sz="2600" b="1" smtClean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		statement;</a:t>
            </a:r>
          </a:p>
          <a:p>
            <a:pPr>
              <a:buFont typeface="Tahoma" pitchFamily="34" charset="0"/>
              <a:buChar char="●"/>
            </a:pPr>
            <a:r>
              <a:rPr lang="en-US" sz="2600" u="sng" smtClean="0">
                <a:latin typeface="Cambria" panose="02040503050406030204" pitchFamily="18" charset="0"/>
                <a:cs typeface="Times New Roman" pitchFamily="18" charset="0"/>
              </a:rPr>
              <a:t>Ý nghĩa:</a:t>
            </a:r>
          </a:p>
          <a:p>
            <a:pPr>
              <a:buFont typeface="Tahoma" pitchFamily="34" charset="0"/>
              <a:buChar char="●"/>
            </a:pP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B1: Expression được định trị   </a:t>
            </a:r>
          </a:p>
          <a:p>
            <a:pPr>
              <a:buFont typeface="Tahoma" pitchFamily="34" charset="0"/>
              <a:buChar char="●"/>
            </a:pP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B2: Nếu  kết  quả là </a:t>
            </a:r>
            <a:r>
              <a:rPr lang="en-US" sz="2600" b="1" smtClean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true</a:t>
            </a: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 thì statement thực thi và quay lại B1  </a:t>
            </a:r>
          </a:p>
          <a:p>
            <a:pPr>
              <a:buFont typeface="Tahoma" pitchFamily="34" charset="0"/>
              <a:buChar char="●"/>
            </a:pP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B3: Nếu kết quả là </a:t>
            </a:r>
            <a:r>
              <a:rPr lang="en-US" sz="2600" b="1" smtClean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false</a:t>
            </a: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 thì thoát khỏi vòng lặp while.</a:t>
            </a:r>
          </a:p>
          <a:p>
            <a:endParaRPr lang="en-US" sz="2600"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2557" y="1346201"/>
            <a:ext cx="3290887" cy="433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05776" y="4572000"/>
            <a:ext cx="8333424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defRPr/>
            </a:pPr>
            <a:endParaRPr lang="en-US" sz="2400" b="1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Để thoát vòng lặp: dùng </a:t>
            </a:r>
            <a:r>
              <a:rPr lang="en-US" sz="2400" b="1" kern="0">
                <a:solidFill>
                  <a:srgbClr val="002060"/>
                </a:solidFill>
                <a:latin typeface="Cambria" panose="02040503050406030204" pitchFamily="18" charset="0"/>
              </a:rPr>
              <a:t>break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Để kết thúc sớm 1 vòng lặp: dùng </a:t>
            </a:r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continue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Lệnh trong while có thể không được thực hiện lần nào</a:t>
            </a:r>
            <a:endParaRPr lang="en-US" sz="2400" b="1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 b="1" kern="0">
                  <a:solidFill>
                    <a:srgbClr val="002060"/>
                  </a:solidFill>
                  <a:latin typeface="Cambria" panose="02040503050406030204" pitchFamily="18" charset="0"/>
                  <a:cs typeface="Tahoma" panose="020B0604030504040204" pitchFamily="34" charset="0"/>
                </a:rPr>
                <a:t>Cấu trúc while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n = 1;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 = 1;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while (i &lt;= 5)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{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n *= i;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i++;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Console.WriteLine("5 giai thua la : {0}", n);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Cấu trúc for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3"/>
          <p:cNvSpPr txBox="1">
            <a:spLocks/>
          </p:cNvSpPr>
          <p:nvPr/>
        </p:nvSpPr>
        <p:spPr>
          <a:xfrm>
            <a:off x="685800" y="1143000"/>
            <a:ext cx="5105400" cy="5105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u="sng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Cú pháp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: </a:t>
            </a:r>
          </a:p>
          <a:p>
            <a:pPr lvl="1" algn="just">
              <a:buFont typeface="Arial" pitchFamily="34" charset="0"/>
              <a:buNone/>
            </a:pPr>
            <a:r>
              <a:rPr lang="en-US" sz="2400" b="1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for (Exp1; Exp2; Exp3) </a:t>
            </a:r>
          </a:p>
          <a:p>
            <a:pPr lvl="2" algn="just">
              <a:buFont typeface="Arial" pitchFamily="34" charset="0"/>
              <a:buNone/>
            </a:pPr>
            <a:r>
              <a:rPr lang="en-US" b="1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statement; </a:t>
            </a:r>
          </a:p>
          <a:p>
            <a:pPr algn="just"/>
            <a:r>
              <a:rPr lang="en-US" sz="2800" u="sng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Ý nghĩa:</a:t>
            </a:r>
          </a:p>
          <a:p>
            <a:pPr algn="just">
              <a:buFont typeface="Tahoma" pitchFamily="34" charset="0"/>
              <a:buChar char="−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Exp1: là biểu thức khởi tạo được thực hiện.</a:t>
            </a:r>
          </a:p>
          <a:p>
            <a:pPr algn="just">
              <a:buFont typeface="Tahoma" pitchFamily="34" charset="0"/>
              <a:buChar char="−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Exp2: là biểu thức điều kiện</a:t>
            </a:r>
          </a:p>
          <a:p>
            <a:pPr algn="just">
              <a:buFont typeface="Tahoma" pitchFamily="34" charset="0"/>
              <a:buChar char="−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Exp3: biểu thức điều khiển lặp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143000"/>
            <a:ext cx="268360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81976" y="5052739"/>
            <a:ext cx="8333424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defRPr/>
            </a:pPr>
            <a:endParaRPr lang="en-US" sz="2400" b="1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Để thoát vòng lặp: dùng </a:t>
            </a:r>
            <a:r>
              <a:rPr lang="en-US" sz="2400" b="1" kern="0">
                <a:solidFill>
                  <a:srgbClr val="002060"/>
                </a:solidFill>
                <a:latin typeface="Cambria" panose="02040503050406030204" pitchFamily="18" charset="0"/>
              </a:rPr>
              <a:t>break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Để kết thúc sớm 1 vòng lặp: dùng </a:t>
            </a:r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4028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Cấu trúc for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int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 i;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int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 n = 1;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for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(i=1; i&lt;=5; i++)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{</a:t>
            </a: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n *= i;</a:t>
            </a: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}</a:t>
            </a: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Console</a:t>
            </a: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.WriteLine(</a:t>
            </a: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"5 giai thừa là : {0}"</a:t>
            </a: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, n);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338</Words>
  <Application>Microsoft Office PowerPoint</Application>
  <PresentationFormat>On-screen Show (4:3)</PresentationFormat>
  <Paragraphs>100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511</cp:revision>
  <dcterms:created xsi:type="dcterms:W3CDTF">2011-04-06T04:04:31Z</dcterms:created>
  <dcterms:modified xsi:type="dcterms:W3CDTF">2016-10-06T15:16:09Z</dcterms:modified>
</cp:coreProperties>
</file>