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6" r:id="rId5"/>
    <p:sldId id="263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790" autoAdjust="0"/>
  </p:normalViewPr>
  <p:slideViewPr>
    <p:cSldViewPr>
      <p:cViewPr varScale="1">
        <p:scale>
          <a:sx n="89" d="100"/>
          <a:sy n="89" d="100"/>
        </p:scale>
        <p:origin x="8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73"/>
            <a:ext cx="9144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83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8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197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51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83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Một số thư viện 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thường dùng trong  C#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3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890808"/>
            <a:ext cx="2728883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2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Thư viện nhập/xuất Console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Chuyển kiểu dữ liệu (Parse)</a:t>
            </a:r>
          </a:p>
          <a:p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Toán học: Math</a:t>
            </a:r>
          </a:p>
          <a:p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gẫu nhiên: Random</a:t>
            </a:r>
          </a:p>
          <a:p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N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gày tháng: DateTime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Thư viện nhập/xuất Console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2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Xuất thông báo ra màn hình:</a:t>
            </a:r>
          </a:p>
          <a:p>
            <a:pPr marL="0" indent="0">
              <a:buNone/>
            </a:pPr>
            <a:r>
              <a:rPr lang="en-US"/>
              <a:t>Console.WriteLine("Mời bạn nhập a</a:t>
            </a:r>
            <a:r>
              <a:rPr lang="en-US" smtClean="0"/>
              <a:t>:");</a:t>
            </a:r>
          </a:p>
          <a:p>
            <a:pPr marL="0" indent="0">
              <a:buNone/>
            </a:pPr>
            <a:r>
              <a:rPr lang="en-US" smtClean="0"/>
              <a:t>Console.Write</a:t>
            </a:r>
            <a:r>
              <a:rPr lang="en-US"/>
              <a:t>("Mời bạn </a:t>
            </a:r>
            <a:r>
              <a:rPr lang="en-US"/>
              <a:t>nhập </a:t>
            </a:r>
            <a:r>
              <a:rPr lang="en-US" smtClean="0"/>
              <a:t>b:");</a:t>
            </a:r>
            <a:endParaRPr lang="en-US"/>
          </a:p>
          <a:p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Nhập 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dữ liệu từ bàn phím:</a:t>
            </a:r>
          </a:p>
          <a:p>
            <a:pPr marL="0" indent="0">
              <a:buNone/>
            </a:pPr>
            <a:r>
              <a:rPr lang="en-US"/>
              <a:t>string  ten = Console.ReadLine();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Chuyển kiểu dữ liệu (Parse)</a:t>
              </a:r>
              <a:endParaRPr lang="en-US" altLang="en-US" sz="2400" b="1" ker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05783" y="1402260"/>
            <a:ext cx="76505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“5”</a:t>
            </a:r>
            <a:r>
              <a:rPr lang="en-US" sz="2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5</a:t>
            </a:r>
            <a:endParaRPr lang="en-US" sz="2200"/>
          </a:p>
        </p:txBody>
      </p:sp>
      <p:sp>
        <p:nvSpPr>
          <p:cNvPr id="10" name="Rectangle 9"/>
          <p:cNvSpPr/>
          <p:nvPr/>
        </p:nvSpPr>
        <p:spPr>
          <a:xfrm>
            <a:off x="472506" y="2513464"/>
            <a:ext cx="76323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</a:p>
          <a:p>
            <a:r>
              <a:rPr lang="en-US" sz="2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.ToDouble(</a:t>
            </a:r>
            <a:r>
              <a:rPr lang="en-US" sz="22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.ReadLine());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487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Toán học: Math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2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/>
              <a:t>Math.PI</a:t>
            </a:r>
          </a:p>
          <a:p>
            <a:r>
              <a:rPr lang="en-US"/>
              <a:t>Math.Sqrt(x)</a:t>
            </a:r>
          </a:p>
          <a:p>
            <a:r>
              <a:rPr lang="en-US"/>
              <a:t>Math.Pow(x,y)</a:t>
            </a:r>
          </a:p>
          <a:p>
            <a:r>
              <a:rPr lang="en-US"/>
              <a:t>Math.Min(x, y);</a:t>
            </a:r>
          </a:p>
          <a:p>
            <a:r>
              <a:rPr lang="en-US"/>
              <a:t>Math.Max(x, y);</a:t>
            </a:r>
          </a:p>
          <a:p>
            <a:r>
              <a:rPr lang="en-US"/>
              <a:t>Math.Round(5.674, 1);</a:t>
            </a:r>
          </a:p>
          <a:p>
            <a:r>
              <a:rPr lang="en-US"/>
              <a:t>Math.Sin(), Math.Cos()…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9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N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gẫu nhiên: Random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79322" y="1367431"/>
            <a:ext cx="7520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rd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[0…100)</a:t>
            </a: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rd.Next(100);</a:t>
            </a:r>
          </a:p>
          <a:p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[-50…101)</a:t>
            </a:r>
          </a:p>
          <a:p>
            <a:r>
              <a:rPr lang="pl-PL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l-PL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rd.Next(-50, </a:t>
            </a:r>
            <a:r>
              <a:rPr lang="pl-PL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l-PL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05776" y="3429008"/>
            <a:ext cx="47724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[0…1)</a:t>
            </a:r>
          </a:p>
          <a:p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rd.NextDouble();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42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N</a:t>
              </a:r>
              <a:r>
                <a:rPr lang="vi-VN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gày tháng: DateTime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04809" y="1295403"/>
            <a:ext cx="8361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birthday =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(1970, 2, 25);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304809" y="1886426"/>
            <a:ext cx="8790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.WriteLine(birthday.ToString(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"dd/MM/yyyy</a:t>
            </a:r>
            <a:r>
              <a:rPr lang="en-US" sz="2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dayngày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Mmonththáng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Yyearnăm</a:t>
            </a:r>
          </a:p>
          <a:p>
            <a:r>
              <a:rPr lang="en-US" sz="2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M là tháng, m là minute</a:t>
            </a:r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386545" y="4114800"/>
            <a:ext cx="8790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"05/02/2016"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.WriteLine(d.ToString(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"dd/MM/yyyy"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67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9" y="3611311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7"/>
            <a:ext cx="1905000" cy="19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6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231</Words>
  <Application>Microsoft Office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556</cp:revision>
  <dcterms:created xsi:type="dcterms:W3CDTF">2011-04-06T04:04:31Z</dcterms:created>
  <dcterms:modified xsi:type="dcterms:W3CDTF">2016-10-14T22:47:40Z</dcterms:modified>
</cp:coreProperties>
</file>