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5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21" autoAdjust="0"/>
    <p:restoredTop sz="94790" autoAdjust="0"/>
  </p:normalViewPr>
  <p:slideViewPr>
    <p:cSldViewPr>
      <p:cViewPr varScale="1">
        <p:scale>
          <a:sx n="89" d="100"/>
          <a:sy n="89" d="100"/>
        </p:scale>
        <p:origin x="4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4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C# trong 5 tuần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smtClean="0">
                <a:solidFill>
                  <a:srgbClr val="002060"/>
                </a:solidFill>
                <a:latin typeface="Cambria" panose="02040503050406030204" pitchFamily="18" charset="0"/>
              </a:rPr>
              <a:t>Trần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Duy Thanh – 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duythanhcse@gmail.com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- 0987773061</a:t>
            </a:r>
            <a:endParaRPr lang="en-US" sz="1300" b="1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uythanhcse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10</a:t>
            </a: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:</a:t>
            </a: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(tự giải)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Viết Game xếp hình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90800"/>
            <a:ext cx="2728882" cy="10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Nội dung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479321" y="1295400"/>
            <a:ext cx="8513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smtClean="0">
                <a:latin typeface="Cambria" panose="02040503050406030204" pitchFamily="18" charset="0"/>
              </a:rPr>
              <a:t>Viết Game xếp hình</a:t>
            </a:r>
            <a:endParaRPr lang="en-US" sz="2400"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788441"/>
            <a:ext cx="5991225" cy="3886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3046" y="5773234"/>
            <a:ext cx="8513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smtClean="0">
                <a:latin typeface="Cambria" panose="02040503050406030204" pitchFamily="18" charset="0"/>
                <a:hlinkClick r:id="rId4"/>
              </a:rPr>
              <a:t>duythanhcse@gmail.com</a:t>
            </a:r>
            <a:r>
              <a:rPr lang="en-US" sz="2400" smtClean="0">
                <a:latin typeface="Cambria" panose="02040503050406030204" pitchFamily="18" charset="0"/>
              </a:rPr>
              <a:t> </a:t>
            </a: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31</Words>
  <Application>Microsoft Office PowerPoint</Application>
  <PresentationFormat>On-screen Show (4:3)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945</cp:revision>
  <dcterms:created xsi:type="dcterms:W3CDTF">2011-04-06T04:04:31Z</dcterms:created>
  <dcterms:modified xsi:type="dcterms:W3CDTF">2016-10-25T22:18:31Z</dcterms:modified>
</cp:coreProperties>
</file>