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1" autoAdjust="0"/>
    <p:restoredTop sz="94790" autoAdjust="0"/>
  </p:normalViewPr>
  <p:slideViewPr>
    <p:cSldViewPr>
      <p:cViewPr varScale="1">
        <p:scale>
          <a:sx n="70" d="100"/>
          <a:sy n="70" d="100"/>
        </p:scale>
        <p:origin x="9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4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CheckedListbox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884" y="4572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btnRemove_Click</a:t>
            </a:r>
            <a:endParaRPr lang="en-US" sz="3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32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s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chklbRight.CheckedItems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chklbLeft.Items.Add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s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chklbLeft.Items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chklbRight.Items.Remove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7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btnRemoveAll_Click</a:t>
            </a:r>
            <a:endParaRPr lang="en-US" sz="3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36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3600" dirty="0">
              <a:solidFill>
                <a:prstClr val="black"/>
              </a:solidFill>
              <a:latin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chklbLeft.Items.AddRange</a:t>
            </a:r>
            <a:endParaRPr lang="en-US" sz="3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chklbRight.Items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             </a:t>
            </a:r>
          </a:p>
          <a:p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chklbRight.Items.Clear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3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2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CheckedListbox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80" y="1676400"/>
            <a:ext cx="5678027" cy="37338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3002507" y="2866030"/>
            <a:ext cx="1214651" cy="518615"/>
          </a:xfrm>
          <a:custGeom>
            <a:avLst/>
            <a:gdLst>
              <a:gd name="connsiteX0" fmla="*/ 0 w 1214651"/>
              <a:gd name="connsiteY0" fmla="*/ 518615 h 518615"/>
              <a:gd name="connsiteX1" fmla="*/ 40944 w 1214651"/>
              <a:gd name="connsiteY1" fmla="*/ 368489 h 518615"/>
              <a:gd name="connsiteX2" fmla="*/ 95535 w 1214651"/>
              <a:gd name="connsiteY2" fmla="*/ 313898 h 518615"/>
              <a:gd name="connsiteX3" fmla="*/ 136478 w 1214651"/>
              <a:gd name="connsiteY3" fmla="*/ 259307 h 518615"/>
              <a:gd name="connsiteX4" fmla="*/ 259308 w 1214651"/>
              <a:gd name="connsiteY4" fmla="*/ 163773 h 518615"/>
              <a:gd name="connsiteX5" fmla="*/ 313899 w 1214651"/>
              <a:gd name="connsiteY5" fmla="*/ 122830 h 518615"/>
              <a:gd name="connsiteX6" fmla="*/ 382138 w 1214651"/>
              <a:gd name="connsiteY6" fmla="*/ 68239 h 518615"/>
              <a:gd name="connsiteX7" fmla="*/ 477672 w 1214651"/>
              <a:gd name="connsiteY7" fmla="*/ 27295 h 518615"/>
              <a:gd name="connsiteX8" fmla="*/ 764275 w 1214651"/>
              <a:gd name="connsiteY8" fmla="*/ 0 h 518615"/>
              <a:gd name="connsiteX9" fmla="*/ 1064526 w 1214651"/>
              <a:gd name="connsiteY9" fmla="*/ 13648 h 518615"/>
              <a:gd name="connsiteX10" fmla="*/ 1105469 w 1214651"/>
              <a:gd name="connsiteY10" fmla="*/ 27295 h 518615"/>
              <a:gd name="connsiteX11" fmla="*/ 1160060 w 1214651"/>
              <a:gd name="connsiteY11" fmla="*/ 40943 h 518615"/>
              <a:gd name="connsiteX12" fmla="*/ 1214651 w 1214651"/>
              <a:gd name="connsiteY12" fmla="*/ 54591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4651" h="518615">
                <a:moveTo>
                  <a:pt x="0" y="518615"/>
                </a:moveTo>
                <a:cubicBezTo>
                  <a:pt x="13648" y="468573"/>
                  <a:pt x="19009" y="415492"/>
                  <a:pt x="40944" y="368489"/>
                </a:cubicBezTo>
                <a:cubicBezTo>
                  <a:pt x="51827" y="345169"/>
                  <a:pt x="78589" y="333265"/>
                  <a:pt x="95535" y="313898"/>
                </a:cubicBezTo>
                <a:cubicBezTo>
                  <a:pt x="110513" y="296780"/>
                  <a:pt x="119711" y="274677"/>
                  <a:pt x="136478" y="259307"/>
                </a:cubicBezTo>
                <a:cubicBezTo>
                  <a:pt x="174714" y="224258"/>
                  <a:pt x="218195" y="195398"/>
                  <a:pt x="259308" y="163773"/>
                </a:cubicBezTo>
                <a:cubicBezTo>
                  <a:pt x="277337" y="149904"/>
                  <a:pt x="295944" y="136795"/>
                  <a:pt x="313899" y="122830"/>
                </a:cubicBezTo>
                <a:cubicBezTo>
                  <a:pt x="336892" y="104946"/>
                  <a:pt x="355364" y="79714"/>
                  <a:pt x="382138" y="68239"/>
                </a:cubicBezTo>
                <a:cubicBezTo>
                  <a:pt x="413983" y="54591"/>
                  <a:pt x="445112" y="39135"/>
                  <a:pt x="477672" y="27295"/>
                </a:cubicBezTo>
                <a:cubicBezTo>
                  <a:pt x="559044" y="-2295"/>
                  <a:pt x="713350" y="2996"/>
                  <a:pt x="764275" y="0"/>
                </a:cubicBezTo>
                <a:cubicBezTo>
                  <a:pt x="864359" y="4549"/>
                  <a:pt x="964658" y="5659"/>
                  <a:pt x="1064526" y="13648"/>
                </a:cubicBezTo>
                <a:cubicBezTo>
                  <a:pt x="1078866" y="14795"/>
                  <a:pt x="1091637" y="23343"/>
                  <a:pt x="1105469" y="27295"/>
                </a:cubicBezTo>
                <a:cubicBezTo>
                  <a:pt x="1123504" y="32448"/>
                  <a:pt x="1142025" y="35790"/>
                  <a:pt x="1160060" y="40943"/>
                </a:cubicBezTo>
                <a:cubicBezTo>
                  <a:pt x="1212862" y="56030"/>
                  <a:pt x="1184232" y="54591"/>
                  <a:pt x="1214651" y="545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CheckedListbox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533073" y="1203719"/>
            <a:ext cx="838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Control cho phép hiển thị danh sách có Checked đằng trước các dòng dữ liệu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86" y="2362200"/>
            <a:ext cx="58388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7386" y="2770074"/>
            <a:ext cx="179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chklbLeft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33120" y="3354849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chklbRight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09773" y="1764618"/>
            <a:ext cx="16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btnAdd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40438" y="176461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btnAddAll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8787" y="598467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btnRemove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1786" y="5987924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btnRemoveAll</a:t>
            </a:r>
            <a:endParaRPr lang="en-US" sz="3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08786" y="2349393"/>
            <a:ext cx="586001" cy="6696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40438" y="2160474"/>
            <a:ext cx="725748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28923" y="4751274"/>
            <a:ext cx="965864" cy="12780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40438" y="5589474"/>
            <a:ext cx="725748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457200"/>
            <a:ext cx="80772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Use </a:t>
            </a:r>
            <a:r>
              <a:rPr lang="en-US" sz="3600" b="1" dirty="0" smtClean="0">
                <a:solidFill>
                  <a:srgbClr val="FF0000"/>
                </a:solidFill>
                <a:latin typeface="Consolas"/>
              </a:rPr>
              <a:t>Items 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to add data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frmCheckListBox_Load</a:t>
            </a:r>
            <a:endParaRPr lang="en-US" sz="3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32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3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</a:t>
            </a:r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Items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3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);            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</a:t>
            </a:r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</a:t>
            </a:r>
            <a:r>
              <a:rPr lang="en-US" sz="3200" b="1" dirty="0" err="1">
                <a:solidFill>
                  <a:srgbClr val="FF0000"/>
                </a:solidFill>
                <a:latin typeface="Consolas"/>
              </a:rPr>
              <a:t>tems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/>
              </a:rPr>
              <a:t>Tí</a:t>
            </a:r>
            <a:r>
              <a:rPr lang="en-US" sz="3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);            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</a:t>
            </a:r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Items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"Bin</a:t>
            </a:r>
            <a:r>
              <a:rPr lang="en-US" sz="3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);            	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chklbLeft.</a:t>
            </a:r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Items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"Bo"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}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Or we could use </a:t>
            </a:r>
            <a:r>
              <a:rPr lang="en-US" sz="3200" b="1" dirty="0" err="1" smtClean="0">
                <a:solidFill>
                  <a:srgbClr val="FF0000"/>
                </a:solidFill>
                <a:latin typeface="Consolas"/>
              </a:rPr>
              <a:t>AddRange</a:t>
            </a:r>
            <a:endParaRPr lang="en-US" sz="3200" b="1" dirty="0" smtClean="0">
              <a:solidFill>
                <a:srgbClr val="FF0000"/>
              </a:solidFill>
              <a:latin typeface="Consolas"/>
            </a:endParaRPr>
          </a:p>
          <a:p>
            <a:r>
              <a:rPr lang="en-US" sz="3200" dirty="0" err="1"/>
              <a:t>chklbLeft.Items.</a:t>
            </a:r>
            <a:r>
              <a:rPr lang="en-US" sz="3200" b="1" dirty="0" err="1">
                <a:solidFill>
                  <a:srgbClr val="FF0000"/>
                </a:solidFill>
              </a:rPr>
              <a:t>AddRange</a:t>
            </a:r>
            <a:r>
              <a:rPr lang="en-US" sz="3200" dirty="0"/>
              <a:t>(new string[] { "</a:t>
            </a:r>
            <a:r>
              <a:rPr lang="en-US" sz="3200" dirty="0" err="1"/>
              <a:t>Tèo</a:t>
            </a:r>
            <a:r>
              <a:rPr lang="en-US" sz="3200" dirty="0"/>
              <a:t>","</a:t>
            </a:r>
            <a:r>
              <a:rPr lang="en-US" sz="3200" dirty="0" err="1"/>
              <a:t>Tí</a:t>
            </a:r>
            <a:r>
              <a:rPr lang="en-US" sz="3200" dirty="0"/>
              <a:t>","</a:t>
            </a:r>
            <a:r>
              <a:rPr lang="en-US" sz="3200" dirty="0" err="1"/>
              <a:t>Bin","Bo</a:t>
            </a:r>
            <a:r>
              <a:rPr lang="en-US" sz="3200" dirty="0" smtClean="0"/>
              <a:t>"});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18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8077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How to process Items </a:t>
            </a:r>
            <a:r>
              <a:rPr lang="en-US" sz="3600" b="1" dirty="0" smtClean="0">
                <a:solidFill>
                  <a:srgbClr val="FF0000"/>
                </a:solidFill>
                <a:latin typeface="Consolas"/>
              </a:rPr>
              <a:t>Checked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???</a:t>
            </a:r>
          </a:p>
          <a:p>
            <a:r>
              <a:rPr lang="en-US" sz="3600" b="1" u="sng" dirty="0" smtClean="0">
                <a:solidFill>
                  <a:srgbClr val="FF0000"/>
                </a:solidFill>
                <a:latin typeface="Consolas"/>
              </a:rPr>
              <a:t>Case 1:</a:t>
            </a:r>
          </a:p>
          <a:p>
            <a:r>
              <a:rPr lang="en-US" sz="3200" b="1" dirty="0" err="1">
                <a:solidFill>
                  <a:srgbClr val="00B050"/>
                </a:solidFill>
              </a:rPr>
              <a:t>CheckedListBox.CheckedIndexCollection</a:t>
            </a:r>
            <a:r>
              <a:rPr lang="en-US" sz="3200" dirty="0"/>
              <a:t> </a:t>
            </a:r>
            <a:r>
              <a:rPr lang="en-US" sz="3200" dirty="0" err="1"/>
              <a:t>indexCollection</a:t>
            </a:r>
            <a:r>
              <a:rPr lang="en-US" sz="3200" dirty="0"/>
              <a:t> = </a:t>
            </a:r>
            <a:r>
              <a:rPr lang="en-US" sz="3200" dirty="0" err="1"/>
              <a:t>chklbLeft.</a:t>
            </a:r>
            <a:r>
              <a:rPr lang="en-US" sz="3200" b="1" dirty="0" err="1">
                <a:solidFill>
                  <a:srgbClr val="00B050"/>
                </a:solidFill>
              </a:rPr>
              <a:t>CheckedIndices</a:t>
            </a:r>
            <a:r>
              <a:rPr lang="en-US" sz="3200" dirty="0"/>
              <a:t>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 err="1"/>
              <a:t>strChecked</a:t>
            </a:r>
            <a:r>
              <a:rPr lang="en-US" sz="3200" dirty="0"/>
              <a:t> = "";</a:t>
            </a:r>
          </a:p>
          <a:p>
            <a:r>
              <a:rPr lang="en-US" sz="3200" b="1" dirty="0" err="1" smtClean="0">
                <a:solidFill>
                  <a:srgbClr val="0070C0"/>
                </a:solidFill>
              </a:rPr>
              <a:t>foreach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70C0"/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in</a:t>
            </a:r>
            <a:r>
              <a:rPr lang="en-US" sz="3200" dirty="0"/>
              <a:t> </a:t>
            </a:r>
            <a:r>
              <a:rPr lang="en-US" sz="3200" dirty="0" err="1"/>
              <a:t>indexCollection</a:t>
            </a:r>
            <a:r>
              <a:rPr lang="en-US" sz="3200" dirty="0"/>
              <a:t>)</a:t>
            </a:r>
          </a:p>
          <a:p>
            <a:r>
              <a:rPr lang="en-US" sz="3200" dirty="0" smtClean="0"/>
              <a:t>{</a:t>
            </a:r>
            <a:endParaRPr lang="en-US" sz="3200" dirty="0"/>
          </a:p>
          <a:p>
            <a:r>
              <a:rPr lang="en-US" sz="3200" dirty="0" err="1" smtClean="0"/>
              <a:t>strChecked</a:t>
            </a:r>
            <a:r>
              <a:rPr lang="en-US" sz="3200" dirty="0" smtClean="0"/>
              <a:t> </a:t>
            </a:r>
            <a:r>
              <a:rPr lang="en-US" sz="3200" dirty="0"/>
              <a:t>+= </a:t>
            </a:r>
            <a:r>
              <a:rPr lang="en-US" sz="3200" b="1" dirty="0">
                <a:solidFill>
                  <a:srgbClr val="FF0000"/>
                </a:solidFill>
              </a:rPr>
              <a:t>i </a:t>
            </a:r>
            <a:r>
              <a:rPr lang="en-US" sz="3200" dirty="0"/>
              <a:t>+ ";";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r>
              <a:rPr lang="en-US" sz="3200" b="1" dirty="0" err="1" smtClean="0">
                <a:solidFill>
                  <a:srgbClr val="00B050"/>
                </a:solidFill>
              </a:rPr>
              <a:t>MessageBox</a:t>
            </a:r>
            <a:r>
              <a:rPr lang="en-US" sz="3200" dirty="0" err="1" smtClean="0"/>
              <a:t>.Show</a:t>
            </a:r>
            <a:r>
              <a:rPr lang="en-US" sz="3200" dirty="0" smtClean="0"/>
              <a:t>(</a:t>
            </a:r>
            <a:r>
              <a:rPr lang="en-US" sz="3200" dirty="0" err="1" smtClean="0"/>
              <a:t>strChecked</a:t>
            </a:r>
            <a:r>
              <a:rPr lang="en-US" sz="3200" dirty="0" smtClean="0"/>
              <a:t>);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6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763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How to process Items </a:t>
            </a:r>
            <a:r>
              <a:rPr lang="en-US" sz="3600" b="1" dirty="0" smtClean="0">
                <a:solidFill>
                  <a:srgbClr val="FF0000"/>
                </a:solidFill>
                <a:latin typeface="Consolas"/>
              </a:rPr>
              <a:t>Checked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???</a:t>
            </a:r>
          </a:p>
          <a:p>
            <a:r>
              <a:rPr lang="en-US" sz="3600" b="1" u="sng" dirty="0" smtClean="0">
                <a:solidFill>
                  <a:srgbClr val="FF0000"/>
                </a:solidFill>
                <a:latin typeface="Consolas"/>
              </a:rPr>
              <a:t>Case 2:</a:t>
            </a:r>
          </a:p>
          <a:p>
            <a:r>
              <a:rPr lang="en-US" sz="3200" b="1" dirty="0" err="1">
                <a:solidFill>
                  <a:srgbClr val="2B91AF"/>
                </a:solidFill>
                <a:latin typeface="Consolas"/>
              </a:rPr>
              <a:t>CheckedListBox</a:t>
            </a:r>
            <a:r>
              <a:rPr lang="en-US" sz="3200" b="1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3200" b="1" dirty="0" err="1">
                <a:solidFill>
                  <a:srgbClr val="2B91AF"/>
                </a:solidFill>
                <a:latin typeface="Consolas"/>
              </a:rPr>
              <a:t>CheckedItemCollection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items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chklbLeft.CheckedItems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32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strChecked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s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items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strChecked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+= s + </a:t>
            </a:r>
            <a:r>
              <a:rPr lang="en-US" sz="3200" dirty="0" smtClean="0">
                <a:solidFill>
                  <a:srgbClr val="A31515"/>
                </a:solidFill>
                <a:latin typeface="Consolas"/>
              </a:rPr>
              <a:t>";"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}           </a:t>
            </a:r>
            <a:r>
              <a:rPr lang="en-US" sz="3200" b="1" dirty="0" err="1" smtClean="0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strChecked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17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8077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How to process Items </a:t>
            </a:r>
            <a:r>
              <a:rPr lang="en-US" sz="3600" b="1" dirty="0" smtClean="0">
                <a:solidFill>
                  <a:srgbClr val="FF0000"/>
                </a:solidFill>
                <a:latin typeface="Consolas"/>
              </a:rPr>
              <a:t>Checked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???</a:t>
            </a:r>
          </a:p>
          <a:p>
            <a:r>
              <a:rPr lang="en-US" sz="3600" b="1" u="sng" dirty="0" smtClean="0">
                <a:solidFill>
                  <a:srgbClr val="FF0000"/>
                </a:solidFill>
                <a:latin typeface="Consolas"/>
              </a:rPr>
              <a:t>Case 3:</a:t>
            </a:r>
          </a:p>
          <a:p>
            <a:r>
              <a:rPr lang="en-US" sz="3200" b="1" dirty="0" smtClean="0">
                <a:solidFill>
                  <a:srgbClr val="0070C0"/>
                </a:solidFill>
                <a:latin typeface="Consolas"/>
              </a:rPr>
              <a:t>string</a:t>
            </a:r>
            <a:r>
              <a:rPr lang="en-US" sz="32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3200" dirty="0" err="1" smtClean="0">
                <a:latin typeface="Consolas"/>
              </a:rPr>
              <a:t>strChecked</a:t>
            </a:r>
            <a:r>
              <a:rPr lang="en-US" sz="3200" dirty="0" smtClean="0">
                <a:latin typeface="Consolas"/>
              </a:rPr>
              <a:t> </a:t>
            </a:r>
            <a:r>
              <a:rPr lang="en-US" sz="3200" dirty="0">
                <a:latin typeface="Consolas"/>
              </a:rPr>
              <a:t>=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32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3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3200" dirty="0">
                <a:solidFill>
                  <a:prstClr val="black"/>
                </a:solidFill>
                <a:latin typeface="Consolas"/>
              </a:rPr>
              <a:t> i = 0; i &lt; chklbLeft.Items.Count; i</a:t>
            </a:r>
            <a:r>
              <a:rPr lang="nn-NO" sz="3200" dirty="0" smtClean="0">
                <a:solidFill>
                  <a:prstClr val="black"/>
                </a:solidFill>
                <a:latin typeface="Consolas"/>
              </a:rPr>
              <a:t>++)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chklbLeft.</a:t>
            </a:r>
            <a:r>
              <a:rPr lang="en-US" sz="3200" b="1" dirty="0" err="1">
                <a:solidFill>
                  <a:srgbClr val="FF0000"/>
                </a:solidFill>
                <a:latin typeface="Consolas"/>
              </a:rPr>
              <a:t>GetItemChecked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(i))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  { 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srgbClr val="008000"/>
                </a:solidFill>
                <a:latin typeface="Consolas"/>
              </a:rPr>
              <a:t>    //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Process Item checked here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3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24220"/>
            <a:ext cx="8610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onsolas"/>
              </a:rPr>
              <a:t>Go back </a:t>
            </a:r>
            <a:r>
              <a:rPr lang="en-US" sz="3600" b="1" dirty="0" err="1" smtClean="0">
                <a:latin typeface="Consolas"/>
              </a:rPr>
              <a:t>ChecklistBox</a:t>
            </a:r>
            <a:r>
              <a:rPr lang="en-US" sz="3600" b="1" dirty="0" smtClean="0">
                <a:latin typeface="Consolas"/>
              </a:rPr>
              <a:t> Example: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  <a:latin typeface="Consolas"/>
              </a:rPr>
              <a:t>btnAdd_Click</a:t>
            </a:r>
            <a:endParaRPr lang="en-US" sz="3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32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5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5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i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chklbLeft.CheckedIndices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{                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chklbRight.Items.Add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chklbLeft.Items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[i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5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s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chklbRight.Items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chklbLeft.Items.Remove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(s);}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5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5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8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5334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btnAddAll_Click</a:t>
            </a:r>
            <a:endParaRPr lang="en-US" sz="3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36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{          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chklbRight.Items.AddRange</a:t>
            </a:r>
            <a:endParaRPr lang="en-US" sz="3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			(</a:t>
            </a:r>
            <a:r>
              <a:rPr lang="en-US" sz="3600" dirty="0" err="1">
                <a:solidFill>
                  <a:prstClr val="black"/>
                </a:solidFill>
                <a:latin typeface="Consolas"/>
              </a:rPr>
              <a:t>chklbLeft.Items</a:t>
            </a:r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);         	</a:t>
            </a:r>
            <a:r>
              <a:rPr lang="en-US" sz="3600" dirty="0" err="1" smtClean="0">
                <a:solidFill>
                  <a:prstClr val="black"/>
                </a:solidFill>
                <a:latin typeface="Consolas"/>
              </a:rPr>
              <a:t>chklbLeft.Items.Clear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3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3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7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257</Words>
  <Application>Microsoft Office PowerPoint</Application>
  <PresentationFormat>On-screen Show (4:3)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Consolas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927</cp:revision>
  <dcterms:created xsi:type="dcterms:W3CDTF">2011-04-06T04:04:31Z</dcterms:created>
  <dcterms:modified xsi:type="dcterms:W3CDTF">2016-10-08T08:52:49Z</dcterms:modified>
</cp:coreProperties>
</file>