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5"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1" autoAdjust="0"/>
    <p:restoredTop sz="94790" autoAdjust="0"/>
  </p:normalViewPr>
  <p:slideViewPr>
    <p:cSldViewPr>
      <p:cViewPr varScale="1">
        <p:scale>
          <a:sx n="73" d="100"/>
          <a:sy n="73" d="100"/>
        </p:scale>
        <p:origin x="90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18/10/2016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73094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18/10/2016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18/10/2016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18/10/2016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Project tổng hợp</a:t>
            </a:r>
          </a:p>
          <a:p>
            <a:pPr lvl="0">
              <a:defRPr/>
            </a:pPr>
            <a:r>
              <a:rPr lang="en-US" kern="0" smtClean="0">
                <a:solidFill>
                  <a:srgbClr val="002060"/>
                </a:solidFill>
                <a:latin typeface="Cambria" panose="02040503050406030204" pitchFamily="18" charset="0"/>
              </a:rPr>
              <a:t>Quản lý sản phẩm</a:t>
            </a:r>
            <a:endParaRPr lang="en-US" kern="0">
              <a:solidFill>
                <a:srgbClr val="002060"/>
              </a:solidFill>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smtClean="0">
                  <a:solidFill>
                    <a:srgbClr val="002060"/>
                  </a:solidFill>
                  <a:latin typeface="Cambria" panose="02040503050406030204" pitchFamily="18" charset="0"/>
                </a:rPr>
                <a:t>Nội dung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538433" y="1106599"/>
            <a:ext cx="8513868" cy="5262979"/>
          </a:xfrm>
          <a:prstGeom prst="rect">
            <a:avLst/>
          </a:prstGeom>
          <a:noFill/>
        </p:spPr>
        <p:txBody>
          <a:bodyPr wrap="square" rtlCol="0">
            <a:spAutoFit/>
          </a:bodyPr>
          <a:lstStyle/>
          <a:p>
            <a:pPr algn="just"/>
            <a:r>
              <a:rPr lang="en-US" sz="2400" smtClean="0">
                <a:latin typeface="Cambria" panose="02040503050406030204" pitchFamily="18" charset="0"/>
              </a:rPr>
              <a:t>Viết phần mềm quản lý sản phẩm:</a:t>
            </a:r>
          </a:p>
          <a:p>
            <a:pPr algn="just"/>
            <a:endParaRPr lang="en-US" sz="2400" smtClean="0">
              <a:latin typeface="Cambria" panose="02040503050406030204" pitchFamily="18" charset="0"/>
            </a:endParaRPr>
          </a:p>
          <a:p>
            <a:pPr algn="just"/>
            <a:r>
              <a:rPr lang="en-US" sz="2400" smtClean="0">
                <a:latin typeface="Cambria" panose="02040503050406030204" pitchFamily="18" charset="0"/>
              </a:rPr>
              <a:t>Công ty X muốn viết phần mềm quản lý sản phẩm, công ty cần lưu các thông tin Danh mục, sản phẩm. Một danh mục có nhiều sản phẩm. Mỗi một danh mục (mã, tên), sản phẩm (mã , tên, đơn giá, hạn dùng, xuất xứ…)</a:t>
            </a:r>
          </a:p>
          <a:p>
            <a:pPr algn="just"/>
            <a:endParaRPr lang="en-US" sz="2400" smtClean="0">
              <a:latin typeface="Cambria" panose="02040503050406030204" pitchFamily="18" charset="0"/>
            </a:endParaRPr>
          </a:p>
          <a:p>
            <a:pPr algn="just"/>
            <a:r>
              <a:rPr lang="en-US" sz="2400" smtClean="0">
                <a:latin typeface="Cambria" panose="02040503050406030204" pitchFamily="18" charset="0"/>
              </a:rPr>
              <a:t>Sử dụng ListBox hiển thị Sản phẩm, combobox hiển thị danh mục, các control khác hiển thị thông tin chi tiết</a:t>
            </a:r>
          </a:p>
          <a:p>
            <a:pPr algn="just"/>
            <a:endParaRPr lang="en-US" sz="2400">
              <a:latin typeface="Cambria" panose="02040503050406030204" pitchFamily="18" charset="0"/>
            </a:endParaRPr>
          </a:p>
          <a:p>
            <a:pPr algn="just"/>
            <a:r>
              <a:rPr lang="en-US" sz="2400" smtClean="0">
                <a:latin typeface="Cambria" panose="02040503050406030204" pitchFamily="18" charset="0"/>
              </a:rPr>
              <a:t>Chương trình cho phép: xem, thêm, sửa , xóa danh mục và sản phẩm</a:t>
            </a:r>
            <a:r>
              <a:rPr lang="en-US" sz="2400" smtClean="0">
                <a:latin typeface="Cambria" panose="02040503050406030204" pitchFamily="18" charset="0"/>
              </a:rPr>
              <a:t>.</a:t>
            </a:r>
          </a:p>
          <a:p>
            <a:pPr algn="just"/>
            <a:endParaRPr lang="en-US" sz="2400" smtClean="0">
              <a:latin typeface="Cambria" panose="02040503050406030204" pitchFamily="18" charset="0"/>
            </a:endParaRPr>
          </a:p>
          <a:p>
            <a:pPr algn="just"/>
            <a:r>
              <a:rPr lang="en-US" sz="2400" smtClean="0">
                <a:latin typeface="Cambria" panose="02040503050406030204" pitchFamily="18" charset="0"/>
              </a:rPr>
              <a:t>Thiết kế giao diện sao cho thân thiện, dễ sử dụng.</a:t>
            </a:r>
            <a:endParaRPr lang="en-US" sz="2400">
              <a:latin typeface="Cambria" panose="02040503050406030204" pitchFamily="18" charset="0"/>
            </a:endParaRPr>
          </a:p>
        </p:txBody>
      </p:sp>
    </p:spTree>
    <p:extLst>
      <p:ext uri="{BB962C8B-B14F-4D97-AF65-F5344CB8AC3E}">
        <p14:creationId xmlns:p14="http://schemas.microsoft.com/office/powerpoint/2010/main" val="425800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TotalTime>
  <Words>139</Words>
  <Application>Microsoft Office PowerPoint</Application>
  <PresentationFormat>On-screen Show (4:3)</PresentationFormat>
  <Paragraphs>17</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Cambria</vt:lpstr>
      <vt:lpstr>Times New Roman</vt:lpstr>
      <vt:lpstr>VNI-Heather</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939</cp:revision>
  <dcterms:created xsi:type="dcterms:W3CDTF">2011-04-06T04:04:31Z</dcterms:created>
  <dcterms:modified xsi:type="dcterms:W3CDTF">2016-10-18T18:07:05Z</dcterms:modified>
</cp:coreProperties>
</file>