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95578" autoAdjust="0"/>
  </p:normalViewPr>
  <p:slideViewPr>
    <p:cSldViewPr>
      <p:cViewPr varScale="1">
        <p:scale>
          <a:sx n="94" d="100"/>
          <a:sy n="94" d="100"/>
        </p:scale>
        <p:origin x="3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644775"/>
            <a:ext cx="8229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1:</a:t>
            </a:r>
            <a:endParaRPr lang="en-US" u="sng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Vẽ giao diện và xử lý sự kiện lúc Runtime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2954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Hãy thiết kế giao diện và xử lý add control + sự kiện lúc runtime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28800"/>
            <a:ext cx="3886200" cy="3200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133600" y="48006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0610" y="5562600"/>
            <a:ext cx="307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Nhấn Thêm tự động vẽ Button với các số ngẫu nhiên[0..101]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314950" y="4897483"/>
            <a:ext cx="495300" cy="5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2773" y="5410200"/>
            <a:ext cx="307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Vừa nhấn nút nào có màu đỏ thì xóa nút đó đi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72000" y="3429000"/>
            <a:ext cx="2286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15100" y="3419624"/>
            <a:ext cx="24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Nhấn vào nút nào thì nút đó tô nền màu đỏ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80</Words>
  <Application>Microsoft Office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947</cp:revision>
  <dcterms:created xsi:type="dcterms:W3CDTF">2011-04-06T04:04:31Z</dcterms:created>
  <dcterms:modified xsi:type="dcterms:W3CDTF">2016-10-19T05:30:55Z</dcterms:modified>
</cp:coreProperties>
</file>