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5" r:id="rId3"/>
    <p:sldId id="266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21" autoAdjust="0"/>
    <p:restoredTop sz="94790" autoAdjust="0"/>
  </p:normalViewPr>
  <p:slideViewPr>
    <p:cSldViewPr>
      <p:cViewPr varScale="1">
        <p:scale>
          <a:sx n="89" d="100"/>
          <a:sy n="89" d="100"/>
        </p:scale>
        <p:origin x="45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19/10/2016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49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mailto:duythanhcse@gmail.co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247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C# trong 5 tuần</a:t>
            </a:r>
            <a:endParaRPr lang="en-US" sz="14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-76200" y="6565612"/>
            <a:ext cx="4619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b="1" smtClean="0">
                <a:solidFill>
                  <a:srgbClr val="002060"/>
                </a:solidFill>
                <a:latin typeface="Cambria" panose="02040503050406030204" pitchFamily="18" charset="0"/>
              </a:rPr>
              <a:t>Trần</a:t>
            </a:r>
            <a:r>
              <a:rPr lang="en-US" sz="1300" b="1" baseline="0" smtClean="0">
                <a:solidFill>
                  <a:srgbClr val="002060"/>
                </a:solidFill>
                <a:latin typeface="Cambria" panose="02040503050406030204" pitchFamily="18" charset="0"/>
              </a:rPr>
              <a:t> Duy Thanh – </a:t>
            </a:r>
            <a:r>
              <a:rPr lang="en-US" sz="1300" b="1" baseline="0" smtClean="0">
                <a:solidFill>
                  <a:srgbClr val="002060"/>
                </a:solidFill>
                <a:latin typeface="Cambria" panose="02040503050406030204" pitchFamily="18" charset="0"/>
                <a:hlinkClick r:id="rId2"/>
              </a:rPr>
              <a:t>duythanhcse@gmail.com</a:t>
            </a:r>
            <a:r>
              <a:rPr lang="en-US" sz="1300" b="1" baseline="0" smtClean="0">
                <a:solidFill>
                  <a:srgbClr val="002060"/>
                </a:solidFill>
                <a:latin typeface="Cambria" panose="02040503050406030204" pitchFamily="18" charset="0"/>
              </a:rPr>
              <a:t> - 0987773061</a:t>
            </a:r>
            <a:endParaRPr lang="en-US" sz="1300" b="1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19/10/2016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u="sng" kern="0" smtClean="0">
                <a:solidFill>
                  <a:srgbClr val="002060"/>
                </a:solidFill>
                <a:latin typeface="Cambria" panose="02040503050406030204" pitchFamily="18" charset="0"/>
              </a:rPr>
              <a:t>Bài tập rèn luyện </a:t>
            </a:r>
            <a:r>
              <a:rPr lang="en-US" u="sng" kern="0" smtClean="0">
                <a:solidFill>
                  <a:srgbClr val="002060"/>
                </a:solidFill>
                <a:latin typeface="Cambria" panose="02040503050406030204" pitchFamily="18" charset="0"/>
              </a:rPr>
              <a:t>2:</a:t>
            </a:r>
          </a:p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Chương trình </a:t>
            </a:r>
          </a:p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tính tiền bán sách</a:t>
            </a:r>
            <a:endParaRPr lang="en-US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572000"/>
            <a:ext cx="2144973" cy="17009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890800"/>
            <a:ext cx="2728882" cy="106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172200" cy="508000"/>
            <a:chOff x="789624" y="1191463"/>
            <a:chExt cx="6172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971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Nội dung</a:t>
              </a:r>
              <a:endParaRPr lang="en-US" sz="2400" b="1">
                <a:solidFill>
                  <a:srgbClr val="002060"/>
                </a:solidFill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844" y="1725094"/>
            <a:ext cx="3886200" cy="39243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914400" y="1295400"/>
            <a:ext cx="60810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/>
              <a:t>Thiết kế giao diện cho Chương Trình Tính Tiền Bán Sách</a:t>
            </a: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425800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457200"/>
            <a:ext cx="838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smtClean="0">
                <a:latin typeface="Cambria" panose="02040503050406030204" pitchFamily="18" charset="0"/>
              </a:rPr>
              <a:t>1. Khi </a:t>
            </a:r>
            <a:r>
              <a:rPr lang="en-US" sz="2200" b="1">
                <a:latin typeface="Cambria" panose="02040503050406030204" pitchFamily="18" charset="0"/>
              </a:rPr>
              <a:t>chương trình vừa thực thi:</a:t>
            </a:r>
          </a:p>
          <a:p>
            <a:r>
              <a:rPr lang="en-US" sz="2200">
                <a:latin typeface="Cambria" panose="02040503050406030204" pitchFamily="18" charset="0"/>
              </a:rPr>
              <a:t>Form được hiển thị giữa màn hình. Canh lề phải cho các control chứa dữ liệu là số, thiết lập hệ thống Tab hợp lý.</a:t>
            </a:r>
          </a:p>
          <a:p>
            <a:r>
              <a:rPr lang="en-US" sz="2200">
                <a:latin typeface="Cambria" panose="02040503050406030204" pitchFamily="18" charset="0"/>
              </a:rPr>
              <a:t>Thiết lập nút “Tính TT” nhận phím Enter thay cho sự kiện Click.</a:t>
            </a:r>
          </a:p>
          <a:p>
            <a:r>
              <a:rPr lang="en-US" sz="2200" b="1" smtClean="0">
                <a:latin typeface="Cambria" panose="02040503050406030204" pitchFamily="18" charset="0"/>
              </a:rPr>
              <a:t>2. Yêu </a:t>
            </a:r>
            <a:r>
              <a:rPr lang="en-US" sz="2200" b="1">
                <a:latin typeface="Cambria" panose="02040503050406030204" pitchFamily="18" charset="0"/>
              </a:rPr>
              <a:t>cầu cài đặt</a:t>
            </a:r>
          </a:p>
          <a:p>
            <a:r>
              <a:rPr lang="en-US" sz="2200" smtClean="0">
                <a:latin typeface="Cambria" panose="02040503050406030204" pitchFamily="18" charset="0"/>
              </a:rPr>
              <a:t>-Tên </a:t>
            </a:r>
            <a:r>
              <a:rPr lang="en-US" sz="2200">
                <a:latin typeface="Cambria" panose="02040503050406030204" pitchFamily="18" charset="0"/>
              </a:rPr>
              <a:t>KHách hàng không được phép rỗng.</a:t>
            </a:r>
          </a:p>
          <a:p>
            <a:r>
              <a:rPr lang="en-US" sz="2200" smtClean="0">
                <a:latin typeface="Cambria" panose="02040503050406030204" pitchFamily="18" charset="0"/>
              </a:rPr>
              <a:t>-Số </a:t>
            </a:r>
            <a:r>
              <a:rPr lang="en-US" sz="2200">
                <a:latin typeface="Cambria" panose="02040503050406030204" pitchFamily="18" charset="0"/>
              </a:rPr>
              <a:t>lượng sách là số nguyên dương</a:t>
            </a:r>
          </a:p>
          <a:p>
            <a:r>
              <a:rPr lang="en-US" sz="2200" smtClean="0">
                <a:latin typeface="Cambria" panose="02040503050406030204" pitchFamily="18" charset="0"/>
              </a:rPr>
              <a:t>-Mỗi </a:t>
            </a:r>
            <a:r>
              <a:rPr lang="en-US" sz="2200">
                <a:latin typeface="Cambria" panose="02040503050406030204" pitchFamily="18" charset="0"/>
              </a:rPr>
              <a:t>quyển sách đều được bán với giá là 20000.</a:t>
            </a:r>
          </a:p>
          <a:p>
            <a:r>
              <a:rPr lang="en-US" sz="2200" smtClean="0">
                <a:latin typeface="Cambria" panose="02040503050406030204" pitchFamily="18" charset="0"/>
              </a:rPr>
              <a:t>-Nút </a:t>
            </a:r>
            <a:r>
              <a:rPr lang="en-US" sz="2200">
                <a:latin typeface="Cambria" panose="02040503050406030204" pitchFamily="18" charset="0"/>
              </a:rPr>
              <a:t>“Tính TT”:  tính thành tiền và xuất kết quả lên lable Thành tiền</a:t>
            </a:r>
          </a:p>
          <a:p>
            <a:r>
              <a:rPr lang="en-US" sz="2200" smtClean="0">
                <a:latin typeface="Cambria" panose="02040503050406030204" pitchFamily="18" charset="0"/>
              </a:rPr>
              <a:t>     Thành </a:t>
            </a:r>
            <a:r>
              <a:rPr lang="en-US" sz="2200">
                <a:latin typeface="Cambria" panose="02040503050406030204" pitchFamily="18" charset="0"/>
              </a:rPr>
              <a:t>tiền = Số lượng * Đơn Giá ;</a:t>
            </a:r>
          </a:p>
          <a:p>
            <a:r>
              <a:rPr lang="en-US" sz="2200">
                <a:latin typeface="Cambria" panose="02040503050406030204" pitchFamily="18" charset="0"/>
              </a:rPr>
              <a:t>Lưu ý: Nếu Khách hàng là SV thì được giảm 5% thành tiền.</a:t>
            </a:r>
          </a:p>
          <a:p>
            <a:r>
              <a:rPr lang="en-US" sz="2200" smtClean="0">
                <a:latin typeface="Cambria" panose="02040503050406030204" pitchFamily="18" charset="0"/>
              </a:rPr>
              <a:t>-</a:t>
            </a:r>
            <a:r>
              <a:rPr lang="en-US" sz="2200" b="1" smtClean="0">
                <a:latin typeface="Cambria" panose="02040503050406030204" pitchFamily="18" charset="0"/>
              </a:rPr>
              <a:t>Nút </a:t>
            </a:r>
            <a:r>
              <a:rPr lang="en-US" sz="2200" b="1">
                <a:latin typeface="Cambria" panose="02040503050406030204" pitchFamily="18" charset="0"/>
              </a:rPr>
              <a:t>“Tiếp”: </a:t>
            </a:r>
          </a:p>
          <a:p>
            <a:r>
              <a:rPr lang="en-US" sz="2200" smtClean="0">
                <a:latin typeface="Cambria" panose="02040503050406030204" pitchFamily="18" charset="0"/>
              </a:rPr>
              <a:t>   Xóa </a:t>
            </a:r>
            <a:r>
              <a:rPr lang="en-US" sz="2200">
                <a:latin typeface="Cambria" panose="02040503050406030204" pitchFamily="18" charset="0"/>
              </a:rPr>
              <a:t>nội dung các control trong gourpbox “Hóa Đơn”</a:t>
            </a:r>
          </a:p>
          <a:p>
            <a:r>
              <a:rPr lang="en-US" sz="2200" smtClean="0">
                <a:latin typeface="Cambria" panose="02040503050406030204" pitchFamily="18" charset="0"/>
              </a:rPr>
              <a:t>   Đặt </a:t>
            </a:r>
            <a:r>
              <a:rPr lang="en-US" sz="2200">
                <a:latin typeface="Cambria" panose="02040503050406030204" pitchFamily="18" charset="0"/>
              </a:rPr>
              <a:t>focus cho Textbox “Tên Khách Hàng”</a:t>
            </a:r>
          </a:p>
          <a:p>
            <a:r>
              <a:rPr lang="en-US" sz="2200" b="1" smtClean="0">
                <a:latin typeface="Cambria" panose="02040503050406030204" pitchFamily="18" charset="0"/>
              </a:rPr>
              <a:t>-Nút </a:t>
            </a:r>
            <a:r>
              <a:rPr lang="en-US" sz="2200" b="1">
                <a:latin typeface="Cambria" panose="02040503050406030204" pitchFamily="18" charset="0"/>
              </a:rPr>
              <a:t>“Thống Kê”:</a:t>
            </a:r>
            <a:r>
              <a:rPr lang="en-US" sz="2200">
                <a:latin typeface="Cambria" panose="02040503050406030204" pitchFamily="18" charset="0"/>
              </a:rPr>
              <a:t> Tính và hiển thị kết quả trên các lable trong groupbox “Thống kê”</a:t>
            </a:r>
          </a:p>
          <a:p>
            <a:r>
              <a:rPr lang="en-US" sz="2200" b="1" smtClean="0">
                <a:latin typeface="Cambria" panose="02040503050406030204" pitchFamily="18" charset="0"/>
              </a:rPr>
              <a:t>-Nút </a:t>
            </a:r>
            <a:r>
              <a:rPr lang="en-US" sz="2200" b="1">
                <a:latin typeface="Cambria" panose="02040503050406030204" pitchFamily="18" charset="0"/>
              </a:rPr>
              <a:t>“Kết Thúc”:</a:t>
            </a:r>
            <a:r>
              <a:rPr lang="en-US" sz="2200">
                <a:latin typeface="Cambria" panose="02040503050406030204" pitchFamily="18" charset="0"/>
              </a:rPr>
              <a:t> Phát sinh messageBox hỏi lại người dùng có thật sự muốn đóng ứng dụng hay không?</a:t>
            </a:r>
          </a:p>
        </p:txBody>
      </p:sp>
    </p:spTree>
    <p:extLst>
      <p:ext uri="{BB962C8B-B14F-4D97-AF65-F5344CB8AC3E}">
        <p14:creationId xmlns:p14="http://schemas.microsoft.com/office/powerpoint/2010/main" val="3369220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</TotalTime>
  <Words>237</Words>
  <Application>Microsoft Office PowerPoint</Application>
  <PresentationFormat>On-screen Show (4:3)</PresentationFormat>
  <Paragraphs>25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Cambria</vt:lpstr>
      <vt:lpstr>Times New Roman</vt:lpstr>
      <vt:lpstr>VNI-Heather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949</cp:revision>
  <dcterms:created xsi:type="dcterms:W3CDTF">2011-04-06T04:04:31Z</dcterms:created>
  <dcterms:modified xsi:type="dcterms:W3CDTF">2016-10-19T00:25:35Z</dcterms:modified>
</cp:coreProperties>
</file>