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21" autoAdjust="0"/>
    <p:restoredTop sz="95578" autoAdjust="0"/>
  </p:normalViewPr>
  <p:slideViewPr>
    <p:cSldViewPr>
      <p:cViewPr varScale="1">
        <p:scale>
          <a:sx n="94" d="100"/>
          <a:sy n="94" d="100"/>
        </p:scale>
        <p:origin x="3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4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uythanhcse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838200" y="2644775"/>
            <a:ext cx="7543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</a:t>
            </a: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tập </a:t>
            </a: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rèn luyện 6</a:t>
            </a: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: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(tự giải)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Màn hình hóa đơn bán xe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Nội dung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66800"/>
            <a:ext cx="4048125" cy="53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25332" y="1295400"/>
            <a:ext cx="4018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mbria" panose="02040503050406030204" pitchFamily="18" charset="0"/>
              </a:rPr>
              <a:t>Thiết kế giao diện như  hình bên</a:t>
            </a:r>
          </a:p>
          <a:p>
            <a:r>
              <a:rPr lang="en-US" smtClean="0">
                <a:latin typeface="Cambria" panose="02040503050406030204" pitchFamily="18" charset="0"/>
              </a:rPr>
              <a:t>Viết các lớp đối tượng phù hợp</a:t>
            </a:r>
          </a:p>
          <a:p>
            <a:r>
              <a:rPr lang="en-US" smtClean="0">
                <a:latin typeface="Cambria" panose="02040503050406030204" pitchFamily="18" charset="0"/>
              </a:rPr>
              <a:t>Xử lý các nút Tính, Tiếp, Thống </a:t>
            </a:r>
            <a:r>
              <a:rPr lang="en-US" smtClean="0">
                <a:latin typeface="Cambria" panose="02040503050406030204" pitchFamily="18" charset="0"/>
              </a:rPr>
              <a:t>Kê</a:t>
            </a:r>
          </a:p>
          <a:p>
            <a:endParaRPr lang="en-US">
              <a:latin typeface="Cambria" panose="02040503050406030204" pitchFamily="18" charset="0"/>
            </a:endParaRPr>
          </a:p>
          <a:p>
            <a:r>
              <a:rPr lang="en-US" smtClean="0">
                <a:latin typeface="Cambria" panose="02040503050406030204" pitchFamily="18" charset="0"/>
              </a:rPr>
              <a:t>Mua xe đen phụ thu 5%</a:t>
            </a:r>
          </a:p>
          <a:p>
            <a:r>
              <a:rPr lang="en-US" smtClean="0">
                <a:latin typeface="Cambria" panose="02040503050406030204" pitchFamily="18" charset="0"/>
              </a:rPr>
              <a:t>Thuế 200%</a:t>
            </a:r>
          </a:p>
          <a:p>
            <a:endParaRPr lang="en-US">
              <a:latin typeface="Cambria" panose="02040503050406030204" pitchFamily="18" charset="0"/>
            </a:endParaRPr>
          </a:p>
          <a:p>
            <a:r>
              <a:rPr lang="en-US" smtClean="0">
                <a:latin typeface="Cambria" panose="02040503050406030204" pitchFamily="18" charset="0"/>
              </a:rPr>
              <a:t>Thành tiền = giá tiền + phụ thu + thuế</a:t>
            </a:r>
          </a:p>
          <a:p>
            <a:endParaRPr lang="en-US">
              <a:latin typeface="Cambria" panose="02040503050406030204" pitchFamily="18" charset="0"/>
            </a:endParaRPr>
          </a:p>
          <a:p>
            <a:r>
              <a:rPr lang="en-US" smtClean="0">
                <a:latin typeface="Cambria" panose="02040503050406030204" pitchFamily="18" charset="0"/>
                <a:hlinkClick r:id="rId4"/>
              </a:rPr>
              <a:t>duythanhcse@gmail.com</a:t>
            </a:r>
            <a:r>
              <a:rPr lang="en-US" smtClean="0">
                <a:latin typeface="Cambria" panose="02040503050406030204" pitchFamily="18" charset="0"/>
              </a:rPr>
              <a:t> </a:t>
            </a:r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73</Words>
  <Application>Microsoft Office PowerPoint</Application>
  <PresentationFormat>On-screen Show (4:3)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951</cp:revision>
  <dcterms:created xsi:type="dcterms:W3CDTF">2011-04-06T04:04:31Z</dcterms:created>
  <dcterms:modified xsi:type="dcterms:W3CDTF">2016-10-25T21:50:24Z</dcterms:modified>
</cp:coreProperties>
</file>