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6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21" autoAdjust="0"/>
    <p:restoredTop sz="95578" autoAdjust="0"/>
  </p:normalViewPr>
  <p:slideViewPr>
    <p:cSldViewPr>
      <p:cViewPr varScale="1">
        <p:scale>
          <a:sx n="94" d="100"/>
          <a:sy n="94" d="100"/>
        </p:scale>
        <p:origin x="3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4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7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uythanhcse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7</a:t>
            </a:r>
            <a:r>
              <a:rPr lang="en-US" u="sng" kern="0" smtClean="0">
                <a:solidFill>
                  <a:srgbClr val="002060"/>
                </a:solidFill>
                <a:latin typeface="Cambria" panose="02040503050406030204" pitchFamily="18" charset="0"/>
              </a:rPr>
              <a:t>:</a:t>
            </a: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(tự giải)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Viết Game Caro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2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người chơi với nhau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1999"/>
            <a:ext cx="2144973" cy="170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Nội dung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752600"/>
            <a:ext cx="3119438" cy="30582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2362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hlinkClick r:id="rId4"/>
              </a:rPr>
              <a:t>duythanhcse@gmail.com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Nội dung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19200"/>
            <a:ext cx="66770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4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34</Words>
  <Application>Microsoft Office PowerPoint</Application>
  <PresentationFormat>On-screen Show (4:3)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946</cp:revision>
  <dcterms:created xsi:type="dcterms:W3CDTF">2011-04-06T04:04:31Z</dcterms:created>
  <dcterms:modified xsi:type="dcterms:W3CDTF">2016-10-25T21:56:18Z</dcterms:modified>
</cp:coreProperties>
</file>