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5"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21" autoAdjust="0"/>
    <p:restoredTop sz="95578" autoAdjust="0"/>
  </p:normalViewPr>
  <p:slideViewPr>
    <p:cSldViewPr>
      <p:cViewPr varScale="1">
        <p:scale>
          <a:sx n="94" d="100"/>
          <a:sy n="94" d="100"/>
        </p:scale>
        <p:origin x="30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73094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26/10/2016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mailto:duythanhcse@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u="sng" kern="0" smtClean="0">
                <a:solidFill>
                  <a:srgbClr val="002060"/>
                </a:solidFill>
                <a:latin typeface="Cambria" panose="02040503050406030204" pitchFamily="18" charset="0"/>
              </a:rPr>
              <a:t>Bài tập rèn luyện 8</a:t>
            </a:r>
            <a:r>
              <a:rPr lang="en-US" u="sng" kern="0" smtClean="0">
                <a:solidFill>
                  <a:srgbClr val="002060"/>
                </a:solidFill>
                <a:latin typeface="Cambria" panose="02040503050406030204" pitchFamily="18" charset="0"/>
              </a:rPr>
              <a:t>:</a:t>
            </a:r>
          </a:p>
          <a:p>
            <a:pPr lvl="0">
              <a:defRPr/>
            </a:pPr>
            <a:r>
              <a:rPr lang="en-US" kern="0" smtClean="0">
                <a:solidFill>
                  <a:srgbClr val="002060"/>
                </a:solidFill>
                <a:latin typeface="Cambria" panose="02040503050406030204" pitchFamily="18" charset="0"/>
              </a:rPr>
              <a:t>(tự giải)</a:t>
            </a:r>
            <a:endParaRPr lang="en-US" kern="0" smtClean="0">
              <a:solidFill>
                <a:srgbClr val="002060"/>
              </a:solidFill>
              <a:latin typeface="Cambria" panose="02040503050406030204" pitchFamily="18" charset="0"/>
            </a:endParaRPr>
          </a:p>
          <a:p>
            <a:pPr lvl="0">
              <a:defRPr/>
            </a:pPr>
            <a:r>
              <a:rPr lang="en-US" kern="0" smtClean="0">
                <a:solidFill>
                  <a:srgbClr val="002060"/>
                </a:solidFill>
                <a:latin typeface="Cambria" panose="02040503050406030204" pitchFamily="18" charset="0"/>
              </a:rPr>
              <a:t>Viết phần mềm </a:t>
            </a:r>
          </a:p>
          <a:p>
            <a:pPr lvl="0">
              <a:defRPr/>
            </a:pPr>
            <a:r>
              <a:rPr lang="en-US" kern="0" smtClean="0">
                <a:solidFill>
                  <a:srgbClr val="002060"/>
                </a:solidFill>
                <a:latin typeface="Cambria" panose="02040503050406030204" pitchFamily="18" charset="0"/>
              </a:rPr>
              <a:t>kiểm tra gõ phím</a:t>
            </a:r>
            <a:endParaRPr lang="en-US" kern="0">
              <a:solidFill>
                <a:srgbClr val="002060"/>
              </a:solidFill>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Nội dung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81000" y="1295400"/>
            <a:ext cx="8481910" cy="2308324"/>
          </a:xfrm>
          <a:prstGeom prst="rect">
            <a:avLst/>
          </a:prstGeom>
        </p:spPr>
        <p:txBody>
          <a:bodyPr wrap="square">
            <a:spAutoFit/>
          </a:bodyPr>
          <a:lstStyle/>
          <a:p>
            <a:pPr algn="just"/>
            <a:r>
              <a:rPr lang="en-US" sz="2400">
                <a:latin typeface="Cambria" panose="02040503050406030204" pitchFamily="18" charset="0"/>
                <a:ea typeface="Times New Roman" panose="02020603050405020304" pitchFamily="18" charset="0"/>
              </a:rPr>
              <a:t>Viết chương trình thực hiện việc thực hành đánh máy chữ, giao diện như hình bên.</a:t>
            </a:r>
          </a:p>
          <a:p>
            <a:pPr algn="just"/>
            <a:r>
              <a:rPr lang="en-US" sz="2400">
                <a:latin typeface="Cambria" panose="02040503050406030204" pitchFamily="18" charset="0"/>
                <a:ea typeface="Times New Roman" panose="02020603050405020304" pitchFamily="18" charset="0"/>
              </a:rPr>
              <a:t>Yêu cầu : Khi nhấn 1 kí tự hoặt 1 số nào thì kí tự hoặt số đó chuyển sang màu đỏ, khi thả phím ra thì màu chữ trở lại màu đen. Đồng thời ký tự vừa được nhấn sẽ hiện bên dưới Text box</a:t>
            </a:r>
            <a:r>
              <a:rPr lang="en-US" sz="2400" smtClean="0">
                <a:latin typeface="Cambria" panose="02040503050406030204" pitchFamily="18" charset="0"/>
                <a:ea typeface="Times New Roman" panose="02020603050405020304" pitchFamily="18" charset="0"/>
              </a:rPr>
              <a:t>.</a:t>
            </a:r>
          </a:p>
          <a:p>
            <a:pPr algn="just"/>
            <a:r>
              <a:rPr lang="en-US" sz="2400" smtClean="0">
                <a:effectLst/>
                <a:latin typeface="Cambria" panose="02040503050406030204" pitchFamily="18" charset="0"/>
                <a:ea typeface="Times New Roman" panose="02020603050405020304" pitchFamily="18" charset="0"/>
                <a:hlinkClick r:id="rId3"/>
              </a:rPr>
              <a:t>duythanhcse@gmail.com</a:t>
            </a:r>
            <a:r>
              <a:rPr lang="en-US" sz="2400" smtClean="0">
                <a:effectLst/>
                <a:latin typeface="Cambria" panose="02040503050406030204" pitchFamily="18" charset="0"/>
                <a:ea typeface="Times New Roman" panose="02020603050405020304" pitchFamily="18" charset="0"/>
              </a:rPr>
              <a:t> </a:t>
            </a:r>
            <a:endParaRPr lang="en-US" sz="2400">
              <a:effectLst/>
              <a:latin typeface="Cambria" panose="02040503050406030204" pitchFamily="18" charset="0"/>
              <a:ea typeface="Times New Roman" panose="02020603050405020304" pitchFamily="18" charset="0"/>
            </a:endParaRPr>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3491388" y="3599663"/>
            <a:ext cx="4191000" cy="2590800"/>
          </a:xfrm>
          <a:prstGeom prst="rect">
            <a:avLst/>
          </a:prstGeom>
          <a:noFill/>
          <a:ln>
            <a:noFill/>
          </a:ln>
        </p:spPr>
      </p:pic>
    </p:spTree>
    <p:extLst>
      <p:ext uri="{BB962C8B-B14F-4D97-AF65-F5344CB8AC3E}">
        <p14:creationId xmlns:p14="http://schemas.microsoft.com/office/powerpoint/2010/main" val="425800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97</Words>
  <Application>Microsoft Office PowerPoint</Application>
  <PresentationFormat>On-screen Show (4:3)</PresentationFormat>
  <Paragraphs>13</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Cambria</vt:lpstr>
      <vt:lpstr>Times New Roman</vt:lpstr>
      <vt:lpstr>VNI-Heather</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947</cp:revision>
  <dcterms:created xsi:type="dcterms:W3CDTF">2011-04-06T04:04:31Z</dcterms:created>
  <dcterms:modified xsi:type="dcterms:W3CDTF">2016-10-25T22:03:11Z</dcterms:modified>
</cp:coreProperties>
</file>