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95578" autoAdjust="0"/>
  </p:normalViewPr>
  <p:slideViewPr>
    <p:cSldViewPr>
      <p:cViewPr varScale="1">
        <p:scale>
          <a:sx n="94" d="100"/>
          <a:sy n="94" d="100"/>
        </p:scale>
        <p:origin x="3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uythanhcse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9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(tự giải)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Viết phần mềm tương tự Mspaint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2954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Thiết kế giao diện đăng nhập như dưới đây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03" y="2093051"/>
            <a:ext cx="4629150" cy="2038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330" y="4467387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Cambria" panose="02040503050406030204" pitchFamily="18" charset="0"/>
              </a:rPr>
              <a:t>Giả lập đăng nhập thành công thì mở màn hình vẽ Mspaint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19200"/>
            <a:ext cx="6243638" cy="487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4876800"/>
            <a:ext cx="18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Codeproject.com 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0915" y="6099197"/>
            <a:ext cx="261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/>
              </a:rPr>
              <a:t>duythanhcse@gmail.com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54</Words>
  <Application>Microsoft Office PowerPoint</Application>
  <PresentationFormat>On-screen Show (4:3)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950</cp:revision>
  <dcterms:created xsi:type="dcterms:W3CDTF">2011-04-06T04:04:31Z</dcterms:created>
  <dcterms:modified xsi:type="dcterms:W3CDTF">2016-10-25T22:10:43Z</dcterms:modified>
</cp:coreProperties>
</file>