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41" autoAdjust="0"/>
    <p:restoredTop sz="95578" autoAdjust="0"/>
  </p:normalViewPr>
  <p:slideViewPr>
    <p:cSldViewPr>
      <p:cViewPr varScale="1">
        <p:scale>
          <a:sx n="94" d="100"/>
          <a:sy n="94" d="100"/>
        </p:scale>
        <p:origin x="2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u="sng" kern="0">
                <a:solidFill>
                  <a:srgbClr val="002060"/>
                </a:solidFill>
                <a:latin typeface="Cambria" panose="02040503050406030204" pitchFamily="18" charset="0"/>
              </a:rPr>
              <a:t>4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  <a:endParaRPr lang="en-US" u="sng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chương trình đặt vé cho Rạp chiếu Phim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79320" y="1170737"/>
            <a:ext cx="8436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>
                <a:latin typeface="Cambria" panose="02040503050406030204" pitchFamily="18" charset="0"/>
                <a:ea typeface="Times New Roman" panose="02020603050405020304" pitchFamily="18" charset="0"/>
              </a:rPr>
              <a:t>Thiết kế giao diện </a:t>
            </a:r>
            <a:r>
              <a:rPr lang="fr-FR" sz="2200" smtClean="0">
                <a:latin typeface="Cambria" panose="02040503050406030204" pitchFamily="18" charset="0"/>
                <a:ea typeface="Times New Roman" panose="02020603050405020304" pitchFamily="18" charset="0"/>
              </a:rPr>
              <a:t>đặt vé xem phim như hình dưới đây:</a:t>
            </a:r>
            <a:endParaRPr lang="en-US" sz="220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1637184"/>
            <a:ext cx="5826047" cy="42302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5867400"/>
            <a:ext cx="8762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mtClean="0">
                <a:latin typeface="Cambria" panose="02040503050406030204" pitchFamily="18" charset="0"/>
                <a:ea typeface="Times New Roman" panose="02020603050405020304" pitchFamily="18" charset="0"/>
              </a:rPr>
              <a:t>Mặc định khởi động phần mềm có 100 ghế tô màu trắng, giá 1 ghế 100.000VNĐ.</a:t>
            </a:r>
          </a:p>
          <a:p>
            <a:pPr algn="just"/>
            <a:r>
              <a:rPr lang="fr-FR" smtClean="0">
                <a:latin typeface="Cambria" panose="02040503050406030204" pitchFamily="18" charset="0"/>
                <a:ea typeface="Times New Roman" panose="02020603050405020304" pitchFamily="18" charset="0"/>
              </a:rPr>
              <a:t>(</a:t>
            </a:r>
            <a:r>
              <a:rPr lang="fr-FR" i="1" smtClean="0">
                <a:latin typeface="Cambria" panose="02040503050406030204" pitchFamily="18" charset="0"/>
                <a:ea typeface="Times New Roman" panose="02020603050405020304" pitchFamily="18" charset="0"/>
              </a:rPr>
              <a:t>ghế </a:t>
            </a:r>
            <a:r>
              <a:rPr lang="fr-FR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chưa bán</a:t>
            </a:r>
            <a:r>
              <a:rPr lang="fr-FR" i="1">
                <a:latin typeface="Cambria" panose="02040503050406030204" pitchFamily="18" charset="0"/>
                <a:ea typeface="Times New Roman" panose="02020603050405020304" pitchFamily="18" charset="0"/>
              </a:rPr>
              <a:t> vé </a:t>
            </a:r>
            <a:r>
              <a:rPr lang="fr-FR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màu trắng</a:t>
            </a:r>
            <a:r>
              <a:rPr lang="fr-FR" i="1">
                <a:latin typeface="Cambria" panose="02040503050406030204" pitchFamily="18" charset="0"/>
                <a:ea typeface="Times New Roman" panose="02020603050405020304" pitchFamily="18" charset="0"/>
              </a:rPr>
              <a:t>, ghế </a:t>
            </a:r>
            <a:r>
              <a:rPr lang="fr-FR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đã bán</a:t>
            </a:r>
            <a:r>
              <a:rPr lang="fr-FR" i="1">
                <a:latin typeface="Cambria" panose="02040503050406030204" pitchFamily="18" charset="0"/>
                <a:ea typeface="Times New Roman" panose="02020603050405020304" pitchFamily="18" charset="0"/>
              </a:rPr>
              <a:t> vé </a:t>
            </a:r>
            <a:r>
              <a:rPr lang="fr-FR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màu vàng</a:t>
            </a:r>
            <a:r>
              <a:rPr lang="fr-FR" i="1">
                <a:latin typeface="Cambria" panose="02040503050406030204" pitchFamily="18" charset="0"/>
                <a:ea typeface="Times New Roman" panose="02020603050405020304" pitchFamily="18" charset="0"/>
              </a:rPr>
              <a:t>, </a:t>
            </a:r>
            <a:r>
              <a:rPr lang="fr-FR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ghế đang</a:t>
            </a:r>
            <a:r>
              <a:rPr lang="fr-FR" i="1">
                <a:latin typeface="Cambria" panose="02040503050406030204" pitchFamily="18" charset="0"/>
                <a:ea typeface="Times New Roman" panose="02020603050405020304" pitchFamily="18" charset="0"/>
              </a:rPr>
              <a:t> chọn </a:t>
            </a:r>
            <a:r>
              <a:rPr lang="fr-FR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màu xanh</a:t>
            </a:r>
            <a:r>
              <a:rPr lang="fr-FR">
                <a:latin typeface="Cambria" panose="02040503050406030204" pitchFamily="18" charset="0"/>
                <a:ea typeface="Times New Roman" panose="02020603050405020304" pitchFamily="18" charset="0"/>
              </a:rPr>
              <a:t>).</a:t>
            </a:r>
            <a:endParaRPr lang="en-US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5" y="1139672"/>
            <a:ext cx="3728086" cy="2447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15" y="3659551"/>
            <a:ext cx="2661285" cy="12523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9560" y="1170737"/>
            <a:ext cx="48136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457200" algn="l"/>
              </a:tabLst>
            </a:pPr>
            <a:r>
              <a:rPr lang="en-US" sz="2000" smtClean="0">
                <a:latin typeface="Cambria" panose="02040503050406030204" pitchFamily="18" charset="0"/>
                <a:ea typeface="Times New Roman" panose="02020603050405020304" pitchFamily="18" charset="0"/>
              </a:rPr>
              <a:t>Khi </a:t>
            </a:r>
            <a:r>
              <a:rPr lang="en-US" sz="2000">
                <a:latin typeface="Cambria" panose="02040503050406030204" pitchFamily="18" charset="0"/>
                <a:ea typeface="Times New Roman" panose="02020603050405020304" pitchFamily="18" charset="0"/>
              </a:rPr>
              <a:t>người sử dụng nhấp chuột </a:t>
            </a:r>
            <a:r>
              <a:rPr lang="en-US" sz="2000" smtClean="0">
                <a:latin typeface="Cambria" panose="02040503050406030204" pitchFamily="18" charset="0"/>
                <a:ea typeface="Times New Roman" panose="02020603050405020304" pitchFamily="18" charset="0"/>
              </a:rPr>
              <a:t>vào ghế thì</a:t>
            </a:r>
            <a:r>
              <a:rPr lang="en-US" sz="2000">
                <a:latin typeface="Cambria" panose="02040503050406030204" pitchFamily="18" charset="0"/>
                <a:ea typeface="Times New Roman" panose="02020603050405020304" pitchFamily="18" charset="0"/>
              </a:rPr>
              <a:t>: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57200" algn="l"/>
                <a:tab pos="457200" algn="l"/>
              </a:tabLst>
            </a:pP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Nếu đây là vị trí </a:t>
            </a:r>
            <a:r>
              <a:rPr lang="en-US" sz="2000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chưa bán vé</a:t>
            </a: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 thì đổi màu </a:t>
            </a:r>
            <a:r>
              <a:rPr lang="en-US" sz="2000" i="1" smtClean="0">
                <a:latin typeface="Cambria" panose="02040503050406030204" pitchFamily="18" charset="0"/>
                <a:ea typeface="Times New Roman" panose="02020603050405020304" pitchFamily="18" charset="0"/>
              </a:rPr>
              <a:t>sang </a:t>
            </a:r>
            <a:r>
              <a:rPr lang="en-US" sz="2000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màu xanh</a:t>
            </a: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 để cho biết đây là vị trí đang chọn.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57200" algn="l"/>
                <a:tab pos="457200" algn="l"/>
              </a:tabLst>
            </a:pP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Nếu </a:t>
            </a:r>
            <a:r>
              <a:rPr lang="en-US" sz="2000" i="1" smtClean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đang </a:t>
            </a:r>
            <a:r>
              <a:rPr lang="en-US" sz="2000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chọn</a:t>
            </a: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 (có màu xanh) thì đổi màu </a:t>
            </a:r>
            <a:r>
              <a:rPr lang="en-US" sz="2000" i="1" smtClean="0">
                <a:latin typeface="Cambria" panose="02040503050406030204" pitchFamily="18" charset="0"/>
                <a:ea typeface="Times New Roman" panose="02020603050405020304" pitchFamily="18" charset="0"/>
              </a:rPr>
              <a:t>về </a:t>
            </a:r>
            <a:r>
              <a:rPr lang="en-US" sz="2000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màu trắng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57200" algn="l"/>
                <a:tab pos="457200" algn="l"/>
              </a:tabLst>
            </a:pP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Nếu </a:t>
            </a:r>
            <a:r>
              <a:rPr lang="en-US" sz="2000" i="1" smtClean="0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đã </a:t>
            </a:r>
            <a:r>
              <a:rPr lang="en-US" sz="2000" i="1">
                <a:solidFill>
                  <a:srgbClr val="FF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bán vé</a:t>
            </a:r>
            <a:r>
              <a:rPr lang="en-US" sz="2000" i="1">
                <a:latin typeface="Cambria" panose="02040503050406030204" pitchFamily="18" charset="0"/>
                <a:ea typeface="Times New Roman" panose="02020603050405020304" pitchFamily="18" charset="0"/>
              </a:rPr>
              <a:t> thì xuất hiện một thông báo cho người sử dụng biết thông qua messageBox.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  <a:tabLst>
                <a:tab pos="457200" algn="l"/>
                <a:tab pos="457200" algn="l"/>
              </a:tabLst>
            </a:pPr>
            <a:r>
              <a:rPr lang="en-US" sz="2000" smtClean="0">
                <a:latin typeface="Cambria" panose="02040503050406030204" pitchFamily="18" charset="0"/>
                <a:ea typeface="Times New Roman" panose="02020603050405020304" pitchFamily="18" charset="0"/>
              </a:rPr>
              <a:t>Nếu click vào </a:t>
            </a:r>
            <a:r>
              <a:rPr lang="en-US" sz="2000" b="1" smtClean="0">
                <a:latin typeface="Cambria" panose="02040503050406030204" pitchFamily="18" charset="0"/>
                <a:ea typeface="Times New Roman" panose="02020603050405020304" pitchFamily="18" charset="0"/>
              </a:rPr>
              <a:t>nút CHỌN</a:t>
            </a:r>
            <a:r>
              <a:rPr lang="en-US" sz="2000" smtClean="0">
                <a:latin typeface="Cambria" panose="02040503050406030204" pitchFamily="18" charset="0"/>
                <a:ea typeface="Times New Roman" panose="02020603050405020304" pitchFamily="18" charset="0"/>
              </a:rPr>
              <a:t>: </a:t>
            </a:r>
            <a:r>
              <a:rPr lang="en-US" sz="2000" smtClean="0">
                <a:latin typeface="Cambria" panose="020405030504060302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Sẽ  hiển thị màn hình xác nhận đặt vé cho người mua và hiển thị vào Listbox</a:t>
            </a:r>
            <a:endParaRPr lang="en-US" sz="2000" b="1"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332" y="4800600"/>
            <a:ext cx="886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>
                <a:latin typeface="Cambria" panose="02040503050406030204" pitchFamily="18" charset="0"/>
                <a:ea typeface="Times New Roman" panose="02020603050405020304" pitchFamily="18" charset="0"/>
              </a:rPr>
              <a:t>Nếu click vào </a:t>
            </a:r>
            <a:r>
              <a:rPr lang="en-US" b="1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nút HỦY BỎ </a:t>
            </a:r>
            <a:r>
              <a:rPr lang="en-US" smtClean="0">
                <a:latin typeface="Cambria" panose="02040503050406030204" pitchFamily="18" charset="0"/>
                <a:ea typeface="Times New Roman" panose="02020603050405020304" pitchFamily="18" charset="0"/>
              </a:rPr>
              <a:t>thì: Khi </a:t>
            </a:r>
            <a:r>
              <a:rPr lang="en-US">
                <a:latin typeface="Cambria" panose="02040503050406030204" pitchFamily="18" charset="0"/>
                <a:ea typeface="Times New Roman" panose="02020603050405020304" pitchFamily="18" charset="0"/>
              </a:rPr>
              <a:t>chọn người đặt trong Listbox bên trái, nhấn nút Hủy bỏ thì hủy đặt ghế của khách hang này đã đặt (các ghế màu vàng), chú ý chỉ cho hủy khi đặt chưa quá 30 phút, sau khi hủy thành công thì cập nhật lại tổng thành tiền</a:t>
            </a:r>
            <a:r>
              <a:rPr lang="en-US" smtClean="0">
                <a:latin typeface="Cambria" panose="020405030504060302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mtClean="0">
                <a:latin typeface="Cambria" panose="02040503050406030204" pitchFamily="18" charset="0"/>
                <a:ea typeface="Times New Roman" panose="02020603050405020304" pitchFamily="18" charset="0"/>
              </a:rPr>
              <a:t>Nếu click vào </a:t>
            </a:r>
            <a:r>
              <a:rPr lang="en-US" b="1" smtClean="0">
                <a:latin typeface="Cambria" panose="02040503050406030204" pitchFamily="18" charset="0"/>
                <a:ea typeface="Times New Roman" panose="02020603050405020304" pitchFamily="18" charset="0"/>
              </a:rPr>
              <a:t>Nút kết thúc</a:t>
            </a:r>
            <a:r>
              <a:rPr lang="en-US" smtClean="0">
                <a:latin typeface="Cambria" panose="02040503050406030204" pitchFamily="18" charset="0"/>
                <a:ea typeface="Times New Roman" panose="02020603050405020304" pitchFamily="18" charset="0"/>
              </a:rPr>
              <a:t>: thoát phần mềm.</a:t>
            </a:r>
            <a:endParaRPr lang="en-US"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245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968</cp:revision>
  <dcterms:created xsi:type="dcterms:W3CDTF">2011-04-06T04:04:31Z</dcterms:created>
  <dcterms:modified xsi:type="dcterms:W3CDTF">2016-10-25T00:25:48Z</dcterms:modified>
</cp:coreProperties>
</file>