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1" autoAdjust="0"/>
    <p:restoredTop sz="94790" autoAdjust="0"/>
  </p:normalViewPr>
  <p:slideViewPr>
    <p:cSldViewPr>
      <p:cViewPr varScale="1">
        <p:scale>
          <a:sx n="89" d="100"/>
          <a:sy n="89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5:</a:t>
            </a:r>
            <a:endParaRPr lang="en-US" u="sng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Thiết kế giao diện tương tác với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4999"/>
            <a:ext cx="54864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55210" y="1255067"/>
            <a:ext cx="766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Thiết kế và xử lý sự kiện trên giao diện như hình dưới đây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40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943</cp:revision>
  <dcterms:created xsi:type="dcterms:W3CDTF">2011-04-06T04:04:31Z</dcterms:created>
  <dcterms:modified xsi:type="dcterms:W3CDTF">2016-10-19T02:14:00Z</dcterms:modified>
</cp:coreProperties>
</file>