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61" r:id="rId3"/>
    <p:sldId id="260"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162" autoAdjust="0"/>
    <p:restoredTop sz="94790" autoAdjust="0"/>
  </p:normalViewPr>
  <p:slideViewPr>
    <p:cSldViewPr>
      <p:cViewPr varScale="1">
        <p:scale>
          <a:sx n="70" d="100"/>
          <a:sy n="70" d="100"/>
        </p:scale>
        <p:origin x="870" y="6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936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9F7025-33D9-4E9F-9955-A14222A03D05}" type="datetimeFigureOut">
              <a:rPr lang="en-US" smtClean="0"/>
              <a:t>06/10/2016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D3E3EA-CC6A-448F-83C3-9A526F33CF9E}" type="slidenum">
              <a:rPr lang="en-US" smtClean="0"/>
              <a:t>‹#›</a:t>
            </a:fld>
            <a:endParaRPr lang="en-US"/>
          </a:p>
        </p:txBody>
      </p:sp>
    </p:spTree>
    <p:extLst>
      <p:ext uri="{BB962C8B-B14F-4D97-AF65-F5344CB8AC3E}">
        <p14:creationId xmlns:p14="http://schemas.microsoft.com/office/powerpoint/2010/main" val="13525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D3E3EA-CC6A-448F-83C3-9A526F33CF9E}" type="slidenum">
              <a:rPr lang="en-US" smtClean="0"/>
              <a:t>1</a:t>
            </a:fld>
            <a:endParaRPr lang="en-US"/>
          </a:p>
        </p:txBody>
      </p:sp>
    </p:spTree>
    <p:extLst>
      <p:ext uri="{BB962C8B-B14F-4D97-AF65-F5344CB8AC3E}">
        <p14:creationId xmlns:p14="http://schemas.microsoft.com/office/powerpoint/2010/main" val="4261854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3</a:t>
            </a:fld>
            <a:endParaRPr lang="en-US"/>
          </a:p>
        </p:txBody>
      </p:sp>
    </p:spTree>
    <p:extLst>
      <p:ext uri="{BB962C8B-B14F-4D97-AF65-F5344CB8AC3E}">
        <p14:creationId xmlns:p14="http://schemas.microsoft.com/office/powerpoint/2010/main" val="142786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mailto:duythanhcse@gmail.com"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06/10/2016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63672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06/10/2016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94119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06/10/2016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23121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Rectangle 37"/>
          <p:cNvSpPr>
            <a:spLocks noChangeArrowheads="1"/>
          </p:cNvSpPr>
          <p:nvPr userDrawn="1"/>
        </p:nvSpPr>
        <p:spPr bwMode="auto">
          <a:xfrm flipH="1">
            <a:off x="0" y="6504057"/>
            <a:ext cx="9144000" cy="353943"/>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r">
              <a:lnSpc>
                <a:spcPct val="180000"/>
              </a:lnSpc>
            </a:pPr>
            <a:endParaRPr lang="en-US" sz="1100" b="1" baseline="0" smtClean="0">
              <a:solidFill>
                <a:srgbClr val="0070C0"/>
              </a:solidFill>
              <a:latin typeface="Times New Roman" pitchFamily="18" charset="0"/>
              <a:cs typeface="Times New Roman" pitchFamily="18" charset="0"/>
            </a:endParaRPr>
          </a:p>
        </p:txBody>
      </p:sp>
      <p:sp>
        <p:nvSpPr>
          <p:cNvPr id="11" name="Slide Number Placeholder 5"/>
          <p:cNvSpPr>
            <a:spLocks noGrp="1"/>
          </p:cNvSpPr>
          <p:nvPr>
            <p:ph type="sldNum" sz="quarter" idx="12"/>
          </p:nvPr>
        </p:nvSpPr>
        <p:spPr>
          <a:xfrm>
            <a:off x="6553200" y="6467475"/>
            <a:ext cx="2133600" cy="365125"/>
          </a:xfrm>
        </p:spPr>
        <p:txBody>
          <a:bodyPr/>
          <a:lstStyle>
            <a:lvl1pPr>
              <a:defRPr sz="1600" b="1">
                <a:solidFill>
                  <a:srgbClr val="002060"/>
                </a:solidFill>
              </a:defRPr>
            </a:lvl1pPr>
          </a:lstStyle>
          <a:p>
            <a:fld id="{48FE5571-560F-4DFC-BA97-61ACA5F7ADE1}" type="slidenum">
              <a:rPr lang="en-US" smtClean="0"/>
              <a:pPr/>
              <a:t>‹#›</a:t>
            </a:fld>
            <a:endParaRPr lang="en-US"/>
          </a:p>
        </p:txBody>
      </p:sp>
      <p:sp>
        <p:nvSpPr>
          <p:cNvPr id="12" name="Rectangle 11"/>
          <p:cNvSpPr>
            <a:spLocks noChangeArrowheads="1"/>
          </p:cNvSpPr>
          <p:nvPr userDrawn="1"/>
        </p:nvSpPr>
        <p:spPr bwMode="auto">
          <a:xfrm>
            <a:off x="0" y="0"/>
            <a:ext cx="9144000" cy="424732"/>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smtClean="0">
                <a:solidFill>
                  <a:schemeClr val="tx2"/>
                </a:solidFill>
                <a:latin typeface="Cambria" panose="02040503050406030204" pitchFamily="18" charset="0"/>
              </a:rPr>
              <a:t>Lập</a:t>
            </a:r>
            <a:r>
              <a:rPr lang="en-US" sz="1400" b="1" baseline="0" smtClean="0">
                <a:solidFill>
                  <a:schemeClr val="tx2"/>
                </a:solidFill>
                <a:latin typeface="Cambria" panose="02040503050406030204" pitchFamily="18" charset="0"/>
              </a:rPr>
              <a:t> trình C# trong 5 tuần</a:t>
            </a:r>
            <a:endParaRPr lang="en-US" sz="1400" b="1" baseline="0" smtClean="0">
              <a:solidFill>
                <a:srgbClr val="0070C0"/>
              </a:solidFill>
              <a:latin typeface="Cambria" panose="02040503050406030204" pitchFamily="18" charset="0"/>
              <a:cs typeface="Times New Roman" pitchFamily="18" charset="0"/>
            </a:endParaRPr>
          </a:p>
        </p:txBody>
      </p:sp>
      <p:sp>
        <p:nvSpPr>
          <p:cNvPr id="3" name="TextBox 2"/>
          <p:cNvSpPr txBox="1"/>
          <p:nvPr userDrawn="1"/>
        </p:nvSpPr>
        <p:spPr>
          <a:xfrm>
            <a:off x="-76200" y="6565612"/>
            <a:ext cx="4619406" cy="292388"/>
          </a:xfrm>
          <a:prstGeom prst="rect">
            <a:avLst/>
          </a:prstGeom>
          <a:noFill/>
        </p:spPr>
        <p:txBody>
          <a:bodyPr wrap="none" rtlCol="0">
            <a:spAutoFit/>
          </a:bodyPr>
          <a:lstStyle/>
          <a:p>
            <a:pPr algn="ctr"/>
            <a:r>
              <a:rPr lang="en-US" sz="1300" b="1" smtClean="0">
                <a:solidFill>
                  <a:srgbClr val="002060"/>
                </a:solidFill>
                <a:latin typeface="Cambria" panose="02040503050406030204" pitchFamily="18" charset="0"/>
              </a:rPr>
              <a:t>Trần</a:t>
            </a:r>
            <a:r>
              <a:rPr lang="en-US" sz="1300" b="1" baseline="0" smtClean="0">
                <a:solidFill>
                  <a:srgbClr val="002060"/>
                </a:solidFill>
                <a:latin typeface="Cambria" panose="02040503050406030204" pitchFamily="18" charset="0"/>
              </a:rPr>
              <a:t> Duy Thanh – </a:t>
            </a:r>
            <a:r>
              <a:rPr lang="en-US" sz="1300" b="1" baseline="0" smtClean="0">
                <a:solidFill>
                  <a:srgbClr val="002060"/>
                </a:solidFill>
                <a:latin typeface="Cambria" panose="02040503050406030204" pitchFamily="18" charset="0"/>
                <a:hlinkClick r:id="rId2"/>
              </a:rPr>
              <a:t>duythanhcse@gmail.com</a:t>
            </a:r>
            <a:r>
              <a:rPr lang="en-US" sz="1300" b="1" baseline="0" smtClean="0">
                <a:solidFill>
                  <a:srgbClr val="002060"/>
                </a:solidFill>
                <a:latin typeface="Cambria" panose="02040503050406030204" pitchFamily="18" charset="0"/>
              </a:rPr>
              <a:t> - 0987773061</a:t>
            </a:r>
            <a:endParaRPr lang="en-US" sz="1300" b="1">
              <a:solidFill>
                <a:srgbClr val="002060"/>
              </a:solidFill>
              <a:latin typeface="Cambria" panose="02040503050406030204" pitchFamily="18" charset="0"/>
            </a:endParaRPr>
          </a:p>
        </p:txBody>
      </p:sp>
      <p:sp>
        <p:nvSpPr>
          <p:cNvPr id="4" name="TextBox 3"/>
          <p:cNvSpPr txBox="1"/>
          <p:nvPr userDrawn="1"/>
        </p:nvSpPr>
        <p:spPr>
          <a:xfrm>
            <a:off x="17249" y="11668"/>
            <a:ext cx="5392951"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smtClean="0">
                <a:solidFill>
                  <a:srgbClr val="002060"/>
                </a:solidFill>
                <a:effectLst/>
                <a:latin typeface="Cambria" panose="02040503050406030204" pitchFamily="18" charset="0"/>
                <a:ea typeface="+mn-ea"/>
                <a:cs typeface="+mn-cs"/>
              </a:rPr>
              <a:t>Working Hard &amp; Smart today for a better tomorrow</a:t>
            </a:r>
            <a:endParaRPr lang="en-US">
              <a:solidFill>
                <a:srgbClr val="002060"/>
              </a:solidFill>
              <a:latin typeface="Cambria" panose="02040503050406030204" pitchFamily="18" charset="0"/>
            </a:endParaRPr>
          </a:p>
        </p:txBody>
      </p:sp>
    </p:spTree>
    <p:extLst>
      <p:ext uri="{BB962C8B-B14F-4D97-AF65-F5344CB8AC3E}">
        <p14:creationId xmlns:p14="http://schemas.microsoft.com/office/powerpoint/2010/main" val="2055692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DF62C2-72EA-4953-A1D6-568F980002B8}" type="datetimeFigureOut">
              <a:rPr lang="en-US" smtClean="0"/>
              <a:t>06/10/2016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1520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DF62C2-72EA-4953-A1D6-568F980002B8}" type="datetimeFigureOut">
              <a:rPr lang="en-US" smtClean="0"/>
              <a:t>06/10/2016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1362123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DF62C2-72EA-4953-A1D6-568F980002B8}" type="datetimeFigureOut">
              <a:rPr lang="en-US" smtClean="0"/>
              <a:t>06/10/2016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526098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DF62C2-72EA-4953-A1D6-568F980002B8}" type="datetimeFigureOut">
              <a:rPr lang="en-US" smtClean="0"/>
              <a:t>06/10/2016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3214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DF62C2-72EA-4953-A1D6-568F980002B8}" type="datetimeFigureOut">
              <a:rPr lang="en-US" smtClean="0"/>
              <a:t>06/10/2016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6385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06/10/2016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98128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06/10/2016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869714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DF62C2-72EA-4953-A1D6-568F980002B8}" type="datetimeFigureOut">
              <a:rPr lang="en-US" smtClean="0"/>
              <a:t>06/10/2016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E5571-560F-4DFC-BA97-61ACA5F7ADE1}" type="slidenum">
              <a:rPr lang="en-US" smtClean="0"/>
              <a:t>‹#›</a:t>
            </a:fld>
            <a:endParaRPr lang="en-US"/>
          </a:p>
        </p:txBody>
      </p:sp>
    </p:spTree>
    <p:extLst>
      <p:ext uri="{BB962C8B-B14F-4D97-AF65-F5344CB8AC3E}">
        <p14:creationId xmlns:p14="http://schemas.microsoft.com/office/powerpoint/2010/main" val="2548844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1143000" y="2644775"/>
            <a:ext cx="7239000" cy="6318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1">
                <a:solidFill>
                  <a:schemeClr val="bg2"/>
                </a:solidFill>
                <a:latin typeface="+mj-lt"/>
                <a:ea typeface="+mj-ea"/>
                <a:cs typeface="+mj-cs"/>
              </a:defRPr>
            </a:lvl1pPr>
            <a:lvl2pPr algn="ctr" rtl="0" eaLnBrk="1" fontAlgn="base" hangingPunct="1">
              <a:spcBef>
                <a:spcPct val="0"/>
              </a:spcBef>
              <a:spcAft>
                <a:spcPct val="0"/>
              </a:spcAft>
              <a:defRPr sz="3600" b="1">
                <a:solidFill>
                  <a:schemeClr val="bg1"/>
                </a:solidFill>
                <a:latin typeface="Arial" charset="0"/>
              </a:defRPr>
            </a:lvl2pPr>
            <a:lvl3pPr algn="ctr" rtl="0" eaLnBrk="1" fontAlgn="base" hangingPunct="1">
              <a:spcBef>
                <a:spcPct val="0"/>
              </a:spcBef>
              <a:spcAft>
                <a:spcPct val="0"/>
              </a:spcAft>
              <a:defRPr sz="3600" b="1">
                <a:solidFill>
                  <a:schemeClr val="bg1"/>
                </a:solidFill>
                <a:latin typeface="Arial" charset="0"/>
              </a:defRPr>
            </a:lvl3pPr>
            <a:lvl4pPr algn="ctr" rtl="0" eaLnBrk="1" fontAlgn="base" hangingPunct="1">
              <a:spcBef>
                <a:spcPct val="0"/>
              </a:spcBef>
              <a:spcAft>
                <a:spcPct val="0"/>
              </a:spcAft>
              <a:defRPr sz="3600" b="1">
                <a:solidFill>
                  <a:schemeClr val="bg1"/>
                </a:solidFill>
                <a:latin typeface="Arial" charset="0"/>
              </a:defRPr>
            </a:lvl4pPr>
            <a:lvl5pPr algn="ctr" rtl="0" eaLnBrk="1" fontAlgn="base" hangingPunct="1">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a:lstStyle>
          <a:p>
            <a:pPr lvl="0">
              <a:defRPr/>
            </a:pPr>
            <a:r>
              <a:rPr lang="en-US" kern="0" smtClean="0">
                <a:solidFill>
                  <a:srgbClr val="002060"/>
                </a:solidFill>
                <a:latin typeface="Cambria" panose="02040503050406030204" pitchFamily="18" charset="0"/>
              </a:rPr>
              <a:t>Project tổng hợp</a:t>
            </a:r>
          </a:p>
          <a:p>
            <a:pPr lvl="0">
              <a:defRPr/>
            </a:pPr>
            <a:r>
              <a:rPr kumimoji="0" lang="en-US" sz="4800" b="1" i="0" u="none" strike="noStrike" kern="0" cap="none" spc="0" normalizeH="0" baseline="0" noProof="0" smtClean="0">
                <a:ln>
                  <a:noFill/>
                </a:ln>
                <a:solidFill>
                  <a:srgbClr val="002060"/>
                </a:solidFill>
                <a:effectLst/>
                <a:uLnTx/>
                <a:uFillTx/>
                <a:latin typeface="Cambria" panose="02040503050406030204" pitchFamily="18" charset="0"/>
              </a:rPr>
              <a:t>Game</a:t>
            </a:r>
            <a:r>
              <a:rPr kumimoji="0" lang="en-US" sz="4800" b="1" i="0" u="none" strike="noStrike" kern="0" cap="none" spc="0" normalizeH="0" noProof="0" smtClean="0">
                <a:ln>
                  <a:noFill/>
                </a:ln>
                <a:solidFill>
                  <a:srgbClr val="002060"/>
                </a:solidFill>
                <a:effectLst/>
                <a:uLnTx/>
                <a:uFillTx/>
                <a:latin typeface="Cambria" panose="02040503050406030204" pitchFamily="18" charset="0"/>
              </a:rPr>
              <a:t> đoán số</a:t>
            </a:r>
            <a:endParaRPr kumimoji="0" lang="en-US" sz="4800" b="1" i="0" u="none" strike="noStrike" kern="0" cap="none" spc="0" normalizeH="0" baseline="0" noProof="0">
              <a:ln>
                <a:noFill/>
              </a:ln>
              <a:solidFill>
                <a:srgbClr val="002060"/>
              </a:solidFill>
              <a:effectLst/>
              <a:uLnTx/>
              <a:uFillTx/>
              <a:latin typeface="Cambria" panose="02040503050406030204" pitchFamily="18"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58000" y="4572000"/>
            <a:ext cx="2144973" cy="1700960"/>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400" y="4890800"/>
            <a:ext cx="2728882" cy="1063359"/>
          </a:xfrm>
          <a:prstGeom prst="rect">
            <a:avLst/>
          </a:prstGeom>
        </p:spPr>
      </p:pic>
    </p:spTree>
    <p:extLst>
      <p:ext uri="{BB962C8B-B14F-4D97-AF65-F5344CB8AC3E}">
        <p14:creationId xmlns:p14="http://schemas.microsoft.com/office/powerpoint/2010/main" val="13814599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Nội dung</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Content Placeholder 2"/>
          <p:cNvSpPr txBox="1">
            <a:spLocks/>
          </p:cNvSpPr>
          <p:nvPr/>
        </p:nvSpPr>
        <p:spPr bwMode="auto">
          <a:xfrm>
            <a:off x="381000" y="1219200"/>
            <a:ext cx="8458200" cy="39528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lgn="just">
              <a:buNone/>
            </a:pPr>
            <a:r>
              <a:rPr lang="en-US" u="sng" smtClean="0">
                <a:solidFill>
                  <a:srgbClr val="002060"/>
                </a:solidFill>
                <a:latin typeface="Cambria" panose="02040503050406030204" pitchFamily="18" charset="0"/>
              </a:rPr>
              <a:t>Mô tả Game:</a:t>
            </a:r>
          </a:p>
          <a:p>
            <a:pPr marL="0" indent="0" algn="just">
              <a:buNone/>
            </a:pPr>
            <a:r>
              <a:rPr lang="en-US" smtClean="0">
                <a:solidFill>
                  <a:srgbClr val="002060"/>
                </a:solidFill>
                <a:latin typeface="Cambria" panose="02040503050406030204" pitchFamily="18" charset="0"/>
              </a:rPr>
              <a:t>Máy tính ra 1 số bất kỳ trong đoạn [0…500], người chơi sẽ tiến hành đoán số máy ra, chỉ được phép đoán sai tối đa 7 lần. Mỗi lần đoán sai thì phải thông báo cho người chơi biết là số người đoán nhỏ hơn hay lớn hơn số của máy. Sau khi kết thúc Game (thắng hoặc thua do đoán sai quá 7 lần) thì hỏi người chơi có tiếp tục hay không.</a:t>
            </a:r>
            <a:endParaRPr lang="vi-VN">
              <a:solidFill>
                <a:srgbClr val="002060"/>
              </a:solidFill>
              <a:latin typeface="Cambria" panose="02040503050406030204" pitchFamily="18" charset="0"/>
            </a:endParaRPr>
          </a:p>
        </p:txBody>
      </p:sp>
    </p:spTree>
    <p:extLst>
      <p:ext uri="{BB962C8B-B14F-4D97-AF65-F5344CB8AC3E}">
        <p14:creationId xmlns:p14="http://schemas.microsoft.com/office/powerpoint/2010/main" val="31622488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6"/>
          <p:cNvSpPr txBox="1">
            <a:spLocks noChangeArrowheads="1"/>
          </p:cNvSpPr>
          <p:nvPr/>
        </p:nvSpPr>
        <p:spPr bwMode="auto">
          <a:xfrm>
            <a:off x="2971800" y="2555117"/>
            <a:ext cx="26670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600">
                <a:latin typeface="VNI-Heather" pitchFamily="2" charset="0"/>
                <a:cs typeface="Arial" charset="0"/>
              </a:rPr>
              <a:t>END</a:t>
            </a:r>
          </a:p>
        </p:txBody>
      </p:sp>
      <p:pic>
        <p:nvPicPr>
          <p:cNvPr id="8" name="Picture 2" descr="Image result for mini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611302"/>
            <a:ext cx="2181225" cy="23431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Image result for minion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4200" y="2310736"/>
            <a:ext cx="1905000" cy="1905002"/>
          </a:xfrm>
          <a:prstGeom prst="rect">
            <a:avLst/>
          </a:prstGeom>
          <a:noFill/>
          <a:extLst>
            <a:ext uri="{909E8E84-426E-40DD-AFC4-6F175D3DCCD1}">
              <a14:hiddenFill xmlns:a14="http://schemas.microsoft.com/office/drawing/2010/main">
                <a:solidFill>
                  <a:srgbClr val="FFFFFF"/>
                </a:solidFill>
              </a14:hiddenFill>
            </a:ext>
          </a:extLst>
        </p:spPr>
      </p:pic>
      <p:sp>
        <p:nvSpPr>
          <p:cNvPr id="10" name="Cloud Callout 9"/>
          <p:cNvSpPr/>
          <p:nvPr/>
        </p:nvSpPr>
        <p:spPr>
          <a:xfrm>
            <a:off x="5486400" y="533400"/>
            <a:ext cx="1714500" cy="1745064"/>
          </a:xfrm>
          <a:prstGeom prst="cloudCallout">
            <a:avLst>
              <a:gd name="adj1" fmla="val 45968"/>
              <a:gd name="adj2" fmla="val 9235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smtClean="0">
                <a:latin typeface="Cambria" panose="02040503050406030204" pitchFamily="18" charset="0"/>
              </a:rPr>
              <a:t>Hey! Coding is easy!</a:t>
            </a:r>
            <a:endParaRPr lang="en-US" b="1">
              <a:latin typeface="Cambria" panose="02040503050406030204" pitchFamily="18" charset="0"/>
            </a:endParaRPr>
          </a:p>
        </p:txBody>
      </p:sp>
    </p:spTree>
    <p:extLst>
      <p:ext uri="{BB962C8B-B14F-4D97-AF65-F5344CB8AC3E}">
        <p14:creationId xmlns:p14="http://schemas.microsoft.com/office/powerpoint/2010/main" val="40959804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697</TotalTime>
  <Words>104</Words>
  <Application>Microsoft Office PowerPoint</Application>
  <PresentationFormat>On-screen Show (4:3)</PresentationFormat>
  <Paragraphs>9</Paragraphs>
  <Slides>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Arial</vt:lpstr>
      <vt:lpstr>Calibri</vt:lpstr>
      <vt:lpstr>Cambria</vt:lpstr>
      <vt:lpstr>Times New Roman</vt:lpstr>
      <vt:lpstr>VNI-Heather</vt:lpstr>
      <vt:lpstr>Wingdings</vt:lpstr>
      <vt:lpstr>Office Theme</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cafe</cp:lastModifiedBy>
  <cp:revision>557</cp:revision>
  <dcterms:created xsi:type="dcterms:W3CDTF">2011-04-06T04:04:31Z</dcterms:created>
  <dcterms:modified xsi:type="dcterms:W3CDTF">2016-10-06T16:23:58Z</dcterms:modified>
</cp:coreProperties>
</file>