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7" r:id="rId5"/>
    <p:sldId id="264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Giới thiệu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gôn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ngữ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lập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trình java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0668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Lịch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ra đời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đặc trưng điểm mạnh của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sao nên lập trình 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JVM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- Java Virtual Machine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Lịch sử ra đời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0668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Ngôn ngữ lập trình Java do hãng Sun Microsystem xây dựng và phát triển.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Java được xây dựng dựa trên ngôn ngữ C và C</a:t>
            </a: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++</a:t>
            </a:r>
            <a:endParaRPr lang="en-US" altLang="en-US" sz="2800" kern="0" smtClean="0"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Java là ngôn ngữ lập trình hướng đối tượng và độc lập nền tảng</a:t>
            </a:r>
          </a:p>
        </p:txBody>
      </p:sp>
    </p:spTree>
    <p:extLst>
      <p:ext uri="{BB962C8B-B14F-4D97-AF65-F5344CB8AC3E}">
        <p14:creationId xmlns:p14="http://schemas.microsoft.com/office/powerpoint/2010/main" val="19514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Lịch sử ra đời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86312"/>
              </p:ext>
            </p:extLst>
          </p:nvPr>
        </p:nvGraphicFramePr>
        <p:xfrm>
          <a:off x="505776" y="1219200"/>
          <a:ext cx="8229600" cy="5029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Release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Beta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JDK 1.1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1998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1.4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J2SE 5.0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2006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Java SE 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2014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đặc trưng điểm mạnh của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9906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Hướng đối tượng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Độc lập nền tảng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Mạnh mẽ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An toàn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Phân tán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Đa luồng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Động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Kiến trúc trung lập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Khả  chuyển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27929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Tại sao nên lập trình Java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050" name="Picture 2" descr="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9258"/>
            <a:ext cx="5638799" cy="32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46704" y="4264742"/>
            <a:ext cx="7498190" cy="109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Viết một lần sài mọi nền tảng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Cộng đồng hỗ trợ Java khổng lồ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Nhu cầu tuyển dụng rất nhiều</a:t>
            </a:r>
          </a:p>
          <a:p>
            <a:pPr marL="685800"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Ngôn ngữ lập trình cho Android đã nổi tiếng</a:t>
            </a:r>
            <a:endParaRPr lang="en-US" altLang="en-US" sz="2400" kern="0" smtClean="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JVM - Java Virtual Machine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5776" y="1006522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Nạp tập tin .class</a:t>
            </a:r>
          </a:p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Quản lý bộ nhớ</a:t>
            </a:r>
          </a:p>
          <a:p>
            <a:pPr>
              <a:spcBef>
                <a:spcPts val="1800"/>
              </a:spcBef>
            </a:pPr>
            <a:r>
              <a:rPr lang="en-US" altLang="en-US" sz="2800" kern="0" smtClean="0">
                <a:latin typeface="Cambria" panose="02040503050406030204" pitchFamily="18" charset="0"/>
                <a:cs typeface="Tahoma" panose="020B0604030504040204" pitchFamily="34" charset="0"/>
              </a:rPr>
              <a:t>Thực hiện thu gom rác</a:t>
            </a: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1619250" y="3429000"/>
            <a:ext cx="5967413" cy="3108325"/>
            <a:chOff x="0" y="0"/>
            <a:chExt cx="3381375" cy="1762125"/>
          </a:xfrm>
        </p:grpSpPr>
        <p:sp>
          <p:nvSpPr>
            <p:cNvPr id="11" name="Rectangle 10"/>
            <p:cNvSpPr/>
            <p:nvPr/>
          </p:nvSpPr>
          <p:spPr>
            <a:xfrm>
              <a:off x="114242" y="18899"/>
              <a:ext cx="1104636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Source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599374"/>
              <a:ext cx="1409581" cy="4103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1707" y="1428239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Bytecodes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52602" y="1304944"/>
              <a:ext cx="1105536" cy="457181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Java Virtual Machine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971794" y="561576"/>
              <a:ext cx="1409581" cy="409483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JIT Compiler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77041" y="0"/>
              <a:ext cx="1103737" cy="248389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7000"/>
                </a:lnSpc>
                <a:spcBef>
                  <a:spcPct val="50000"/>
                </a:spcBef>
                <a:spcAft>
                  <a:spcPts val="800"/>
                </a:spcAft>
                <a:buClr>
                  <a:srgbClr val="330066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Calibri" panose="020F0502020204030204" pitchFamily="34" charset="0"/>
                  <a:cs typeface="Times New Roman" panose="02020603050405020304" pitchFamily="18" charset="0"/>
                </a:rPr>
                <a:t>Native code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6350" y="276289"/>
              <a:ext cx="0" cy="3329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>
              <a:off x="2638354" y="248389"/>
              <a:ext cx="0" cy="3320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>
              <a:off x="2667139" y="971059"/>
              <a:ext cx="0" cy="33388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headEnd type="triangle"/>
              <a:tailEnd type="non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714236" y="1018757"/>
              <a:ext cx="0" cy="409483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>
              <a:off x="1295339" y="1553334"/>
              <a:ext cx="857263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8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226</Words>
  <Application>Microsoft Office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236</cp:revision>
  <dcterms:created xsi:type="dcterms:W3CDTF">2011-04-06T04:04:31Z</dcterms:created>
  <dcterms:modified xsi:type="dcterms:W3CDTF">2016-11-16T06:47:13Z</dcterms:modified>
</cp:coreProperties>
</file>