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3" r:id="rId4"/>
    <p:sldId id="264" r:id="rId5"/>
    <p:sldId id="265" r:id="rId6"/>
    <p:sldId id="266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95578" autoAdjust="0"/>
  </p:normalViewPr>
  <p:slideViewPr>
    <p:cSldViewPr>
      <p:cViewPr varScale="1">
        <p:scale>
          <a:sx n="94" d="100"/>
          <a:sy n="94" d="100"/>
        </p:scale>
        <p:origin x="74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 công cụ lập trình với java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Notepad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Eclipse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Netbean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Android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Studio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Notepad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Notepad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 là công cụ đơn giản nhất để soạn thảo coding java: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469907"/>
            <a:ext cx="60293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5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Eclipse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Eclipse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 là một trong những công cụ nổi tiếng nhất hiện này để lập trình Java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057400"/>
            <a:ext cx="6296025" cy="447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9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Netbean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Netbean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026" name="Picture 2" descr="https://netbeans.org/images_www/v7/design/overview/code_edi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6286500" cy="4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5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Android Studio</a:t>
              </a:r>
              <a:endParaRPr lang="en-US" sz="4000" b="1" kern="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Android Studio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 là công cụ rất nổi tiếng để lập trình Android, viết mã nguồn bằng java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09800"/>
            <a:ext cx="73628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9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79</Words>
  <Application>Microsoft Office PowerPoint</Application>
  <PresentationFormat>On-screen Show (4:3)</PresentationFormat>
  <Paragraphs>18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238</cp:revision>
  <dcterms:created xsi:type="dcterms:W3CDTF">2011-04-06T04:04:31Z</dcterms:created>
  <dcterms:modified xsi:type="dcterms:W3CDTF">2016-11-22T16:36:57Z</dcterms:modified>
</cp:coreProperties>
</file>