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3" r:id="rId4"/>
    <p:sldId id="267" r:id="rId5"/>
    <p:sldId id="264" r:id="rId6"/>
    <p:sldId id="268" r:id="rId7"/>
    <p:sldId id="269" r:id="rId8"/>
    <p:sldId id="270" r:id="rId9"/>
    <p:sldId id="271" r:id="rId10"/>
    <p:sldId id="272" r:id="rId11"/>
    <p:sldId id="265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6" r:id="rId20"/>
    <p:sldId id="280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5" autoAdjust="0"/>
    <p:restoredTop sz="95578" autoAdjust="0"/>
  </p:normalViewPr>
  <p:slideViewPr>
    <p:cSldViewPr>
      <p:cViewPr varScale="1">
        <p:scale>
          <a:sx n="74" d="100"/>
          <a:sy n="74" d="100"/>
        </p:scale>
        <p:origin x="10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Cài đặt JDK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Sau khi tải thành công: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1" y="1884191"/>
            <a:ext cx="862046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nhấn double click vào tập tin JDK mới tải về để cài đặt: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1" y="2333223"/>
            <a:ext cx="8620461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901" y="3628623"/>
            <a:ext cx="4305300" cy="24193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524000" y="3276600"/>
            <a:ext cx="8382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15000" y="49530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Tiếp tục chọn Next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26" y="1697328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nơi cài đặt Jdk, mặc định là Ổ C:\Program Files\Java\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4762500" cy="36290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33310" y="576262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nơi lưu trữ xong bấm Next để tiếp tục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nơi cài đặt Jdk, mặc định là Ổ C:\Program Files\Java\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69991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Hỏi nơi lưu trữ JRE, tương tự ta chọn nơi lưu trữ rồi bấm Next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781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Tiếp tục chờ cài đặt cho xong JDK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4781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Đã cài đặt xong JDK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1" y="1981200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JDK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Nơi đã cài đặt: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31803"/>
            <a:ext cx="4572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cách kiểm tra JDK trong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bằng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Control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panel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6326224" cy="47507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594121" y="2667000"/>
            <a:ext cx="1044679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tra cấu hình máy để quyết định lựa chọn tải phiên bản JDK phù hợp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tải JDK phù hợp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JDK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kiểm tra JDK trong máy: Command line, Control panel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cách kiểm tra JDK trong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bằng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Command Line: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380047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67200"/>
            <a:ext cx="6010275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90800" y="4917538"/>
            <a:ext cx="1371600" cy="283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0" y="3371850"/>
            <a:ext cx="0" cy="895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cấu hình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5776" y="967585"/>
            <a:ext cx="8229600" cy="165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Máy tính bây giờ thường có 64bit hoặc 32bit, do đó phải kiểm tra cấu hình chính xác thì mới lựa chọn tải JDK đúng.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7" y="2779541"/>
            <a:ext cx="3200400" cy="32385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51907" y="3147419"/>
            <a:ext cx="504284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Bấm chuột phải vào biểu tượng This PC/ chọn Properties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Kiểm tra cấu hình máy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5776" y="967585"/>
            <a:ext cx="8229600" cy="71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Nhìn vào thấy 64bit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347462" cy="47666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24200" y="3276600"/>
            <a:ext cx="4594862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Link tải: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://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www.oracle.com/technetwork/java/javase/downloads/index.html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99"/>
          <a:stretch/>
        </p:blipFill>
        <p:spPr>
          <a:xfrm>
            <a:off x="41454" y="2743200"/>
            <a:ext cx="9026346" cy="31718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715000" y="4572000"/>
            <a:ext cx="8382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6200" y="5990487"/>
            <a:ext cx="8981124" cy="48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Chú ý version có thể bị thay đổi, bạn tự kiểm tra lấy cái mới nhất</a:t>
            </a:r>
            <a:endParaRPr lang="vi-VN" sz="2400" ker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Java SE Development Kit 8u112: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4191"/>
            <a:ext cx="9029700" cy="34766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96820" y="5568607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Checked vào Accept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2074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Java SE Development Kit 8u112: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4191"/>
            <a:ext cx="9029700" cy="34766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96820" y="5568607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Checked vào Accept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22625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máy ta là 64bit nên chọn Windows X64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8602" y="480899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Nếu máy bạn là 32bit thì chọn Windows X86, tuy nhiên cố gắng cài máy tính Win 10 Pro 64bit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17461"/>
            <a:ext cx="5181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phù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Sau khi chúng ta bấm vào link tải thì cửa sổ yêu cầu chọn nơi lưu trữ hiển thị ra: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6069117" cy="42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393</Words>
  <Application>Microsoft Office PowerPoint</Application>
  <PresentationFormat>On-screen Show (4:3)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299</cp:revision>
  <dcterms:created xsi:type="dcterms:W3CDTF">2011-04-06T04:04:31Z</dcterms:created>
  <dcterms:modified xsi:type="dcterms:W3CDTF">2016-11-16T08:18:20Z</dcterms:modified>
</cp:coreProperties>
</file>