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3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4" r:id="rId14"/>
    <p:sldId id="275" r:id="rId15"/>
    <p:sldId id="276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5578" autoAdjust="0"/>
  </p:normalViewPr>
  <p:slideViewPr>
    <p:cSldViewPr>
      <p:cViewPr varScale="1">
        <p:scale>
          <a:sx n="94" d="100"/>
          <a:sy n="94" d="100"/>
        </p:scale>
        <p:origin x="7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Cài đặt biến môi trường cho Java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bước cài đặt biến môi trường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Bước 5: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Cấu hình cho Path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0" y="1738952"/>
            <a:ext cx="5019675" cy="47720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096000" y="4495800"/>
            <a:ext cx="23374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Bấm Edit Text…</a:t>
            </a:r>
            <a:endParaRPr kumimoji="0" lang="en-US" sz="2400" b="0" i="0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 flipV="1">
            <a:off x="5605664" y="4838700"/>
            <a:ext cx="490336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bước cài đặt biến môi trường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Bước 5: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Cấu hình cho Path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61782"/>
            <a:ext cx="6219825" cy="15716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09800" y="3657600"/>
            <a:ext cx="3684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;%JAVA_HOME%\bin;.;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5873" y="4572000"/>
            <a:ext cx="8036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Cambria" panose="02040503050406030204" pitchFamily="18" charset="0"/>
              </a:rPr>
              <a:t>Thêm lệnh trên đằng sau Variable Value rồi bấm OK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bước cài đặt biến môi trường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Bước 5: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Cấu hình cho Path – kết quả: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34403"/>
            <a:ext cx="5019675" cy="47720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838200" y="5334000"/>
            <a:ext cx="114300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90600" y="5638800"/>
            <a:ext cx="114300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867400" cy="508000"/>
            <a:chOff x="789624" y="1191463"/>
            <a:chExt cx="5867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666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Kiểm tra phiên bản 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javac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, java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Mở cửa sổ run lên rồi gõ </a:t>
            </a:r>
            <a:r>
              <a:rPr lang="en-US" b="1" kern="0" smtClean="0">
                <a:solidFill>
                  <a:srgbClr val="FF0000"/>
                </a:solidFill>
                <a:latin typeface="Cambria" panose="02040503050406030204" pitchFamily="18" charset="0"/>
              </a:rPr>
              <a:t>cmd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86000"/>
            <a:ext cx="38004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867400" cy="508000"/>
            <a:chOff x="789624" y="1191463"/>
            <a:chExt cx="5867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666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Kiểm tra phiên bản 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javac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, java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Kiểm tra lệnh </a:t>
            </a:r>
            <a:r>
              <a:rPr lang="en-US" kern="0" smtClean="0">
                <a:solidFill>
                  <a:srgbClr val="FF0000"/>
                </a:solidFill>
                <a:latin typeface="Cambria" panose="02040503050406030204" pitchFamily="18" charset="0"/>
              </a:rPr>
              <a:t>javac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để biên dịch source .java thành .class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895600"/>
            <a:ext cx="4848225" cy="187642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05776" y="20193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javac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   -version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90600" y="3910012"/>
            <a:ext cx="1219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8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867400" cy="508000"/>
            <a:chOff x="789624" y="1191463"/>
            <a:chExt cx="5867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666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Kiểm tra phiên bản 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javac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, java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Kiểm tra lệnh </a:t>
            </a:r>
            <a:r>
              <a:rPr lang="en-US" b="1" kern="0" smtClean="0">
                <a:solidFill>
                  <a:srgbClr val="FF0000"/>
                </a:solidFill>
                <a:latin typeface="Cambria" panose="02040503050406030204" pitchFamily="18" charset="0"/>
              </a:rPr>
              <a:t>java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để đưa.class thành mã máy có thể hiểu được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05776" y="20193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java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   -version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90600" y="3910012"/>
            <a:ext cx="1219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951328"/>
            <a:ext cx="5381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bước cài đặt biến môi trường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Kiểm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tra phiên bản javac và phiên bản java trong máy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bước cài đặt biến môi trường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Bước 1: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Bấm chuột phải vào biểu tượng máy tính: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30" y="1752600"/>
            <a:ext cx="3209925" cy="320992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5050098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anose="05000000000000000000" pitchFamily="2" charset="2"/>
              </a:rPr>
              <a:t>chọn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anose="05000000000000000000" pitchFamily="2" charset="2"/>
              </a:rPr>
              <a:t> Properties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bước cài đặt biến môi trường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Bước 2: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Chọn Advanced system settings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71" y="1960391"/>
            <a:ext cx="6591300" cy="44291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514600" y="32766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bước cài đặt biến môi trường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Bước 3: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Chọn Environment Variables…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4251"/>
            <a:ext cx="3924300" cy="44577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6172200" y="49530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bước cài đặt biến môi trường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Bước 4: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Tạo biến JAVA_HOME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00200"/>
            <a:ext cx="5181600" cy="490491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418161" y="5791200"/>
            <a:ext cx="838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42392" y="3886200"/>
            <a:ext cx="331520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Kiểm tra trong System variables chưa có JAVA_HOME thì bấm New.</a:t>
            </a:r>
            <a:endParaRPr kumimoji="0" lang="en-US" sz="2400" b="0" i="0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bước cài đặt biến môi trường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Bước 4: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Tạo biến JAVA_HOME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6219825" cy="1571625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549209" y="36576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Variable name: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đặt tên là </a:t>
            </a:r>
            <a:r>
              <a:rPr lang="en-US" sz="2400" kern="0" smtClean="0">
                <a:solidFill>
                  <a:srgbClr val="FF0000"/>
                </a:solidFill>
                <a:latin typeface="Cambria" panose="02040503050406030204" pitchFamily="18" charset="0"/>
              </a:rPr>
              <a:t>JAVA_HOME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kumimoji="0" lang="en-US" sz="2400" b="0" i="0" u="sng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Variable</a:t>
            </a:r>
            <a:r>
              <a:rPr kumimoji="0" lang="en-US" sz="2400" b="0" i="0" u="sng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value:</a:t>
            </a:r>
            <a:r>
              <a:rPr kumimoji="0" lang="en-US" sz="2400" b="0" i="0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trỏ tới đường dẫn JDK mà ta vừa cài đặt xong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Sau đó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bấm OK</a:t>
            </a:r>
            <a:endParaRPr kumimoji="0" lang="en-US" sz="2400" b="0" i="0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bước cài đặt biến môi trường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Bước 4: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kết quả: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950" y="1600200"/>
            <a:ext cx="4970401" cy="470499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981200" y="4800600"/>
            <a:ext cx="1905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bước cài đặt biến môi trường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Bước 5: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Cấu hình cho Path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6" y="1600200"/>
            <a:ext cx="5076825" cy="4805732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651379" y="4940490"/>
            <a:ext cx="2485825" cy="668740"/>
          </a:xfrm>
          <a:custGeom>
            <a:avLst/>
            <a:gdLst>
              <a:gd name="connsiteX0" fmla="*/ 0 w 2485825"/>
              <a:gd name="connsiteY0" fmla="*/ 27295 h 668740"/>
              <a:gd name="connsiteX1" fmla="*/ 218364 w 2485825"/>
              <a:gd name="connsiteY1" fmla="*/ 13647 h 668740"/>
              <a:gd name="connsiteX2" fmla="*/ 286603 w 2485825"/>
              <a:gd name="connsiteY2" fmla="*/ 0 h 668740"/>
              <a:gd name="connsiteX3" fmla="*/ 2047164 w 2485825"/>
              <a:gd name="connsiteY3" fmla="*/ 13647 h 668740"/>
              <a:gd name="connsiteX4" fmla="*/ 2197290 w 2485825"/>
              <a:gd name="connsiteY4" fmla="*/ 54591 h 668740"/>
              <a:gd name="connsiteX5" fmla="*/ 2251881 w 2485825"/>
              <a:gd name="connsiteY5" fmla="*/ 81886 h 668740"/>
              <a:gd name="connsiteX6" fmla="*/ 2306472 w 2485825"/>
              <a:gd name="connsiteY6" fmla="*/ 95534 h 668740"/>
              <a:gd name="connsiteX7" fmla="*/ 2388358 w 2485825"/>
              <a:gd name="connsiteY7" fmla="*/ 122829 h 668740"/>
              <a:gd name="connsiteX8" fmla="*/ 2429302 w 2485825"/>
              <a:gd name="connsiteY8" fmla="*/ 150125 h 668740"/>
              <a:gd name="connsiteX9" fmla="*/ 2470245 w 2485825"/>
              <a:gd name="connsiteY9" fmla="*/ 245659 h 668740"/>
              <a:gd name="connsiteX10" fmla="*/ 2483893 w 2485825"/>
              <a:gd name="connsiteY10" fmla="*/ 668740 h 66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5825" h="668740">
                <a:moveTo>
                  <a:pt x="0" y="27295"/>
                </a:moveTo>
                <a:cubicBezTo>
                  <a:pt x="72788" y="22746"/>
                  <a:pt x="145762" y="20561"/>
                  <a:pt x="218364" y="13647"/>
                </a:cubicBezTo>
                <a:cubicBezTo>
                  <a:pt x="241456" y="11448"/>
                  <a:pt x="263406" y="0"/>
                  <a:pt x="286603" y="0"/>
                </a:cubicBezTo>
                <a:lnTo>
                  <a:pt x="2047164" y="13647"/>
                </a:lnTo>
                <a:cubicBezTo>
                  <a:pt x="2063866" y="17822"/>
                  <a:pt x="2161574" y="39285"/>
                  <a:pt x="2197290" y="54591"/>
                </a:cubicBezTo>
                <a:cubicBezTo>
                  <a:pt x="2215990" y="62605"/>
                  <a:pt x="2232832" y="74743"/>
                  <a:pt x="2251881" y="81886"/>
                </a:cubicBezTo>
                <a:cubicBezTo>
                  <a:pt x="2269444" y="88472"/>
                  <a:pt x="2288506" y="90144"/>
                  <a:pt x="2306472" y="95534"/>
                </a:cubicBezTo>
                <a:cubicBezTo>
                  <a:pt x="2334030" y="103801"/>
                  <a:pt x="2388358" y="122829"/>
                  <a:pt x="2388358" y="122829"/>
                </a:cubicBezTo>
                <a:cubicBezTo>
                  <a:pt x="2402006" y="131928"/>
                  <a:pt x="2418801" y="137524"/>
                  <a:pt x="2429302" y="150125"/>
                </a:cubicBezTo>
                <a:cubicBezTo>
                  <a:pt x="2448039" y="172609"/>
                  <a:pt x="2460764" y="217217"/>
                  <a:pt x="2470245" y="245659"/>
                </a:cubicBezTo>
                <a:cubicBezTo>
                  <a:pt x="2493399" y="477197"/>
                  <a:pt x="2483893" y="336417"/>
                  <a:pt x="2483893" y="66874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582601" y="4724400"/>
            <a:ext cx="381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Chọn Path sau đó bấm Edit</a:t>
            </a:r>
            <a:endParaRPr kumimoji="0" lang="en-US" sz="2400" b="0" i="0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312</Words>
  <Application>Microsoft Office PowerPoint</Application>
  <PresentationFormat>On-screen Show (4:3)</PresentationFormat>
  <Paragraphs>45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295</cp:revision>
  <dcterms:created xsi:type="dcterms:W3CDTF">2011-04-06T04:04:31Z</dcterms:created>
  <dcterms:modified xsi:type="dcterms:W3CDTF">2016-11-22T17:36:06Z</dcterms:modified>
</cp:coreProperties>
</file>