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chạy chương trình Java bằng lệnh Command line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Tạo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một lớp Java trong Notepad: Quy tắc đặt tên lớp + tên file, cách viết hàm main để chạy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sử dụng lệnh javac để biên dịch source code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sử dụng lệnh java để thực thi bytecode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Tạo một lớp Java trong Notepad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Tên lớp trùng với tên File, phần mở rộng là .java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7297"/>
          <a:stretch/>
        </p:blipFill>
        <p:spPr>
          <a:xfrm>
            <a:off x="2438400" y="1752600"/>
            <a:ext cx="6029325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62000" y="42213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public class HelloWorld</a:t>
            </a:r>
          </a:p>
          <a:p>
            <a:r>
              <a:rPr lang="en-US"/>
              <a:t>{</a:t>
            </a:r>
          </a:p>
          <a:p>
            <a:r>
              <a:rPr lang="en-US"/>
              <a:t>  public static void main(String []args)</a:t>
            </a:r>
          </a:p>
          <a:p>
            <a:r>
              <a:rPr lang="en-US"/>
              <a:t>  {</a:t>
            </a:r>
          </a:p>
          <a:p>
            <a:r>
              <a:rPr lang="en-US"/>
              <a:t>     System.out.println("Xin chào Obama!");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0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lệnh javac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HelloWorld.java được lưu: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5895975" cy="107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76675"/>
            <a:ext cx="3800475" cy="19621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5776" y="2971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Sau đó mở Run lên: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lệnh javac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6006"/>
          <a:stretch/>
        </p:blipFill>
        <p:spPr>
          <a:xfrm>
            <a:off x="1066800" y="1600200"/>
            <a:ext cx="6899912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Gõ các lệnh để tìm tới HelloWorld.java: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lệnh javac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Để ý dòng lệnh: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javac HelloWorld.java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6115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lệnh javac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Nếu biên dịch thành công: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5810250" cy="112395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3399" y="2990850"/>
            <a:ext cx="8229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Tiếp tục .class về mã máy: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java HelloWorld</a:t>
            </a:r>
            <a:endParaRPr lang="vi-VN" sz="2400" ker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lệnh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thấy kết quả xuất: Xin chào Obama!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115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185</Words>
  <Application>Microsoft Office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266</cp:revision>
  <dcterms:created xsi:type="dcterms:W3CDTF">2011-04-06T04:04:31Z</dcterms:created>
  <dcterms:modified xsi:type="dcterms:W3CDTF">2016-11-16T09:02:32Z</dcterms:modified>
</cp:coreProperties>
</file>