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xuất dữ liệu ra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màn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hình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Thư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viện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xuất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dữ liệu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Java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Xuất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dữ liệu trên các dòng khác nhau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Xuất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dữ liệu trên cùng một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dòng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Các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ký tự đặc biệt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257800" cy="508000"/>
            <a:chOff x="789624" y="1191463"/>
            <a:chExt cx="5257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056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Thư viện xuất 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dữ liệu 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trong Java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xuất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dữ liệu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trong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Java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là: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	</a:t>
            </a:r>
            <a:r>
              <a:rPr lang="en-US" kern="0" smtClean="0">
                <a:solidFill>
                  <a:srgbClr val="FF0000"/>
                </a:solidFill>
                <a:latin typeface="Cambria" panose="02040503050406030204" pitchFamily="18" charset="0"/>
              </a:rPr>
              <a:t>java.lang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Vì nó mặc định nên không thấy đưa vào ứng dụng.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Xuất dữ liệu trên các dòng khác nhau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633310" y="1053579"/>
            <a:ext cx="77486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800" i="1">
                <a:solidFill>
                  <a:srgbClr val="2A00FF"/>
                </a:solidFill>
                <a:latin typeface="Courier New" panose="02070309020205020404" pitchFamily="49" charset="0"/>
              </a:rPr>
              <a:t>"Obama"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800" i="1">
                <a:solidFill>
                  <a:srgbClr val="2A00FF"/>
                </a:solidFill>
                <a:latin typeface="Courier New" panose="02070309020205020404" pitchFamily="49" charset="0"/>
              </a:rPr>
              <a:t>"Putin"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2800" i="1">
                <a:solidFill>
                  <a:srgbClr val="2A00FF"/>
                </a:solidFill>
                <a:latin typeface="Courier New" panose="02070309020205020404" pitchFamily="49" charset="0"/>
              </a:rPr>
              <a:t>"Kim Jong Un"</a:t>
            </a:r>
            <a:r>
              <a:rPr lang="en-US" sz="2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505776" y="4953000"/>
            <a:ext cx="8183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Có thể viết tắt: </a:t>
            </a: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sysout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rồi gõ tổ hợp phím </a:t>
            </a:r>
            <a:r>
              <a:rPr lang="en-US" sz="2400" kern="0" smtClean="0">
                <a:solidFill>
                  <a:srgbClr val="FF0000"/>
                </a:solidFill>
                <a:latin typeface="Cambria" panose="02040503050406030204" pitchFamily="18" charset="0"/>
              </a:rPr>
              <a:t>ctrl+space</a:t>
            </a: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để nó tự động xuất hiện</a:t>
            </a:r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01553"/>
            <a:ext cx="3400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Xuất dữ liệu trên cùng một dòng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10028" y="1105910"/>
            <a:ext cx="8100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"Obama"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"Putin"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.print(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"Kim Jong Un"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4004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ký tự đặc biệt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\n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Xuống dòng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\t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thụt đầu dòng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\”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trích dẫn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181600" cy="508000"/>
            <a:chOff x="789624" y="1191463"/>
            <a:chExt cx="5181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980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ký tự đặc biệt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94537"/>
            <a:ext cx="8896036" cy="49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150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Courier New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283</cp:revision>
  <dcterms:created xsi:type="dcterms:W3CDTF">2011-04-06T04:04:31Z</dcterms:created>
  <dcterms:modified xsi:type="dcterms:W3CDTF">2016-11-16T11:23:57Z</dcterms:modified>
</cp:coreProperties>
</file>