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Kiểu dữ liệu trong Java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kiểu dữ liệu cơ sở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Wrapper Class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kiểu dữ liệu cơ sở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7924800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00800" y="1066800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4 nhóm – 8 kiểu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4762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Wrapper Class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03475"/>
              </p:ext>
            </p:extLst>
          </p:nvPr>
        </p:nvGraphicFramePr>
        <p:xfrm>
          <a:off x="606014" y="1219200"/>
          <a:ext cx="81760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031"/>
                <a:gridCol w="4952999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Kiểu</a:t>
                      </a:r>
                      <a:r>
                        <a:rPr lang="en-US" sz="2800" baseline="0" smtClean="0">
                          <a:solidFill>
                            <a:srgbClr val="002060"/>
                          </a:solidFill>
                        </a:rPr>
                        <a:t> cơ sở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Wrapper</a:t>
                      </a:r>
                      <a:r>
                        <a:rPr lang="en-US" sz="2800" baseline="0" smtClean="0">
                          <a:solidFill>
                            <a:srgbClr val="002060"/>
                          </a:solidFill>
                        </a:rPr>
                        <a:t> class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boolean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oolean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char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Character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byte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yte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short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hort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int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Integer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long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ong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loat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D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ouble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519" y="5943600"/>
            <a:ext cx="842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mbria" panose="02040503050406030204" pitchFamily="18" charset="0"/>
              </a:rPr>
              <a:t>Wrapper class rất hữu ích, hỗ trợ tối đa cho kiểu cơ sở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Wrapper Class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05777" y="1094537"/>
            <a:ext cx="8638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Kiểm tra khả năng lưu trữ tối đa – tối thiếu của các kiểu cơ sở</a:t>
            </a: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247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i="1">
                <a:solidFill>
                  <a:srgbClr val="2A00FF"/>
                </a:solidFill>
                <a:latin typeface="Courier New" panose="02070309020205020404" pitchFamily="49" charset="0"/>
              </a:rPr>
              <a:t>"Min của int ="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+Integer.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</a:rPr>
              <a:t>MIN_VALUE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i="1">
                <a:solidFill>
                  <a:srgbClr val="2A00FF"/>
                </a:solidFill>
                <a:latin typeface="Courier New" panose="02070309020205020404" pitchFamily="49" charset="0"/>
              </a:rPr>
              <a:t>"Max của int ="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+Integer.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</a:rPr>
              <a:t>MAX_VALUE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i="1">
                <a:solidFill>
                  <a:srgbClr val="2A00FF"/>
                </a:solidFill>
                <a:latin typeface="Courier New" panose="02070309020205020404" pitchFamily="49" charset="0"/>
              </a:rPr>
              <a:t>"Min của double ="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+Double.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</a:rPr>
              <a:t>MIN_VALUE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i="1">
                <a:solidFill>
                  <a:srgbClr val="2A00FF"/>
                </a:solidFill>
                <a:latin typeface="Courier New" panose="02070309020205020404" pitchFamily="49" charset="0"/>
              </a:rPr>
              <a:t>"Max của double ="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+Double.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</a:rPr>
              <a:t>MAX_VALUE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0CD5F6D-FFD4-450A-B180-FA129175305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125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280</cp:revision>
  <dcterms:created xsi:type="dcterms:W3CDTF">2011-04-06T04:04:31Z</dcterms:created>
  <dcterms:modified xsi:type="dcterms:W3CDTF">2016-11-16T11:47:24Z</dcterms:modified>
</cp:coreProperties>
</file>