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3" r:id="rId4"/>
    <p:sldId id="265" r:id="rId5"/>
    <p:sldId id="264" r:id="rId6"/>
    <p:sldId id="266" r:id="rId7"/>
    <p:sldId id="267" r:id="rId8"/>
    <p:sldId id="268" r:id="rId9"/>
    <p:sldId id="269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Nhập dữ liệu từ bàn phím với Scanner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import thư viện để sử dụng Scanner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nhập dữ liệu từ Scanner: Nhập số, nhập chuỗi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import thư viện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Ta gõ vài ký tự: Scan rồi gõ tổ hợp phím Ctrl+ Space 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 Eclipse hiển thị ra danh mục các Lớp tương đươngta chọn Scanner của java.util</a:t>
            </a:r>
            <a:endParaRPr lang="vi-VN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579224"/>
            <a:ext cx="5689470" cy="38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import thư viện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Eclipse sẽ tự động import thư viện cho ta</a:t>
            </a:r>
            <a:endParaRPr lang="vi-VN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84" y="1752600"/>
            <a:ext cx="63055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876800" cy="508000"/>
            <a:chOff x="789624" y="1191463"/>
            <a:chExt cx="4876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675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nhập dữ liệu từ Scanner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Tạo đối tượng Scanner để nhập liệu: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771" y="1905000"/>
            <a:ext cx="62769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8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876800" cy="508000"/>
            <a:chOff x="789624" y="1191463"/>
            <a:chExt cx="4876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675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nhập dữ liệu từ Scanner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Nhập số Nguyên (int):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1999" y="1905000"/>
            <a:ext cx="80771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4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sz="2400" i="1">
                <a:solidFill>
                  <a:srgbClr val="2A00FF"/>
                </a:solidFill>
                <a:latin typeface="Courier New" panose="02070309020205020404" pitchFamily="49" charset="0"/>
              </a:rPr>
              <a:t>"Nhập số nguyên:"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a=sc.nextInt();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6990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876800" cy="508000"/>
            <a:chOff x="789624" y="1191463"/>
            <a:chExt cx="4876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675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nhập dữ liệu từ Scanner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Nhập số thực (double, float):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7131" y="1865743"/>
            <a:ext cx="81920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4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sz="2400" i="1">
                <a:solidFill>
                  <a:srgbClr val="2A00FF"/>
                </a:solidFill>
                <a:latin typeface="Courier New" panose="02070309020205020404" pitchFamily="49" charset="0"/>
              </a:rPr>
              <a:t>"Nhập số double:"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d=sc.nextDouble();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4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sz="2400" i="1">
                <a:solidFill>
                  <a:srgbClr val="2A00FF"/>
                </a:solidFill>
                <a:latin typeface="Courier New" panose="02070309020205020404" pitchFamily="49" charset="0"/>
              </a:rPr>
              <a:t>"Nhập số float:"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f=sc.nextFloat();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305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876800" cy="508000"/>
            <a:chOff x="789624" y="1191463"/>
            <a:chExt cx="4876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675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nhập dữ liệu từ Scanner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Nhập Chuỗi: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7623" y="1752600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4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sz="2400" i="1">
                <a:solidFill>
                  <a:srgbClr val="2A00FF"/>
                </a:solidFill>
                <a:latin typeface="Courier New" panose="02070309020205020404" pitchFamily="49" charset="0"/>
              </a:rPr>
              <a:t>"Mời bạn nhập tên:"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2400" u="sng">
                <a:solidFill>
                  <a:srgbClr val="000000"/>
                </a:solidFill>
                <a:latin typeface="Courier New" panose="02070309020205020404" pitchFamily="49" charset="0"/>
              </a:rPr>
              <a:t>ten=sc.nextLine();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548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876800" cy="508000"/>
            <a:chOff x="789624" y="1191463"/>
            <a:chExt cx="4876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675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nhập dữ liệu từ Scanner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Nhập Chuỗi và số, hoặc chuỗi liên tục: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678" y="1676400"/>
            <a:ext cx="8093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String s=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Scanner(System.</a:t>
            </a:r>
            <a:r>
              <a:rPr lang="en-US" sz="2400" b="1" i="1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sz="2400" b="1" i="1">
                <a:solidFill>
                  <a:srgbClr val="000000"/>
                </a:solidFill>
                <a:latin typeface="Courier New" panose="02070309020205020404" pitchFamily="49" charset="0"/>
              </a:rPr>
              <a:t>).nextLine();</a:t>
            </a:r>
          </a:p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x=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Scanner(System.</a:t>
            </a:r>
            <a:r>
              <a:rPr lang="en-US" sz="2400" b="1" i="1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sz="2400" b="1" i="1">
                <a:solidFill>
                  <a:srgbClr val="000000"/>
                </a:solidFill>
                <a:latin typeface="Courier New" panose="02070309020205020404" pitchFamily="49" charset="0"/>
              </a:rPr>
              <a:t>).nextInt();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0700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205</Words>
  <Application>Microsoft Office PowerPoint</Application>
  <PresentationFormat>On-screen Show (4:3)</PresentationFormat>
  <Paragraphs>32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</vt:lpstr>
      <vt:lpstr>Courier New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322</cp:revision>
  <dcterms:created xsi:type="dcterms:W3CDTF">2011-04-06T04:04:31Z</dcterms:created>
  <dcterms:modified xsi:type="dcterms:W3CDTF">2016-11-16T12:19:45Z</dcterms:modified>
</cp:coreProperties>
</file>