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6" r:id="rId4"/>
    <p:sldId id="268" r:id="rId5"/>
    <p:sldId id="270" r:id="rId6"/>
    <p:sldId id="271" r:id="rId7"/>
    <p:sldId id="272" r:id="rId8"/>
    <p:sldId id="26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41" autoAdjust="0"/>
    <p:restoredTop sz="95578" autoAdjust="0"/>
  </p:normalViewPr>
  <p:slideViewPr>
    <p:cSldViewPr>
      <p:cViewPr varScale="1">
        <p:scale>
          <a:sx n="94" d="100"/>
          <a:sy n="94" d="100"/>
        </p:scale>
        <p:origin x="3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Cấu trúc if, if else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,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cấu trúc 3 ngôi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ấu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trúc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f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ấu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trúc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f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else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ấu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trúc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3 ngôi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if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48078" y="1321895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(&lt;expression&gt; )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&lt;statement&gt;;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endParaRPr lang="en-US" sz="36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824173"/>
            <a:ext cx="2720012" cy="3857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if-else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1076325"/>
            <a:ext cx="8686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 1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if (dtb &gt;=5)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</a:t>
            </a:r>
            <a:r>
              <a:rPr lang="en-US" sz="2800" smtClean="0">
                <a:solidFill>
                  <a:srgbClr val="002060"/>
                </a:solidFill>
              </a:rPr>
              <a:t>System.</a:t>
            </a:r>
            <a:r>
              <a:rPr lang="en-US" sz="2800" i="1" smtClean="0">
                <a:solidFill>
                  <a:srgbClr val="002060"/>
                </a:solidFill>
              </a:rPr>
              <a:t>out.println 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(“Đậu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");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}</a:t>
            </a:r>
            <a:endParaRPr kumimoji="0" lang="en-US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6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if-else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49216" y="1170737"/>
            <a:ext cx="480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</a:t>
            </a:r>
            <a:r>
              <a:rPr lang="en-US" sz="3600">
                <a:solidFill>
                  <a:srgbClr val="002060"/>
                </a:solidFill>
                <a:latin typeface="Cambria" panose="02040503050406030204" pitchFamily="18" charset="0"/>
              </a:rPr>
              <a:t>(&lt; expression &gt; 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</a:t>
            </a:r>
            <a:r>
              <a:rPr lang="en-US" sz="3600">
                <a:solidFill>
                  <a:srgbClr val="002060"/>
                </a:solidFill>
                <a:latin typeface="Cambria" panose="02040503050406030204" pitchFamily="18" charset="0"/>
              </a:rPr>
              <a:t>&lt; statement 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1&gt;;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else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</a:t>
            </a:r>
            <a:r>
              <a:rPr lang="en-US" sz="3600">
                <a:solidFill>
                  <a:srgbClr val="002060"/>
                </a:solidFill>
                <a:latin typeface="Cambria" panose="02040503050406030204" pitchFamily="18" charset="0"/>
              </a:rPr>
              <a:t>&lt; statement 2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&gt;;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endParaRPr lang="en-US" sz="36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9816" y="1447800"/>
            <a:ext cx="3503272" cy="396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9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if-else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762000" y="1143000"/>
            <a:ext cx="8686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 2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if (i % 2 == 0)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  </a:t>
            </a:r>
            <a:r>
              <a:rPr lang="en-US" sz="2800" smtClean="0">
                <a:solidFill>
                  <a:srgbClr val="002060"/>
                </a:solidFill>
              </a:rPr>
              <a:t>System.</a:t>
            </a:r>
            <a:r>
              <a:rPr lang="en-US" sz="2800" i="1" smtClean="0">
                <a:solidFill>
                  <a:srgbClr val="002060"/>
                </a:solidFill>
              </a:rPr>
              <a:t>out.println 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("i la so chan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");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  <a:endParaRPr kumimoji="0" lang="en-US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else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smtClean="0">
                <a:solidFill>
                  <a:srgbClr val="002060"/>
                </a:solidFill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smtClean="0">
                <a:solidFill>
                  <a:srgbClr val="002060"/>
                </a:solidFill>
              </a:rPr>
              <a:t>   System.</a:t>
            </a:r>
            <a:r>
              <a:rPr lang="en-US" sz="2800" i="1" smtClean="0">
                <a:solidFill>
                  <a:srgbClr val="002060"/>
                </a:solidFill>
              </a:rPr>
              <a:t>out.println</a:t>
            </a:r>
            <a:r>
              <a:rPr kumimoji="0" lang="it-IT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("i la so le</a:t>
            </a:r>
            <a:r>
              <a:rPr kumimoji="0" lang="it-IT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lang="it-IT" sz="2800" kern="0" noProof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}</a:t>
            </a:r>
            <a:endParaRPr kumimoji="0" lang="en-US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8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if-else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83232" y="1066800"/>
            <a:ext cx="8686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320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320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dụ 3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if ((y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%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4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==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0 &amp;&amp;y%100!=0) || y%400==0)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	</a:t>
            </a:r>
            <a:r>
              <a:rPr lang="en-US" sz="2800">
                <a:solidFill>
                  <a:srgbClr val="002060"/>
                </a:solidFill>
              </a:rPr>
              <a:t>System.</a:t>
            </a:r>
            <a:r>
              <a:rPr lang="en-US" sz="2800" i="1">
                <a:solidFill>
                  <a:srgbClr val="002060"/>
                </a:solidFill>
              </a:rPr>
              <a:t>out.println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("y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la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năm nhuận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");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}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else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smtClean="0">
                <a:solidFill>
                  <a:srgbClr val="002060"/>
                </a:solidFill>
              </a:rPr>
              <a:t>{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smtClean="0">
                <a:solidFill>
                  <a:srgbClr val="002060"/>
                </a:solidFill>
              </a:rPr>
              <a:t>   System.</a:t>
            </a:r>
            <a:r>
              <a:rPr lang="en-US" sz="2800" i="1" smtClean="0">
                <a:solidFill>
                  <a:srgbClr val="002060"/>
                </a:solidFill>
              </a:rPr>
              <a:t>out.println</a:t>
            </a: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("y không là năm nhuận</a:t>
            </a: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");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}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endParaRPr kumimoji="0" lang="en-US" sz="32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</a:t>
              </a:r>
              <a:r>
                <a:rPr lang="en-US" sz="2400" b="1" smtClean="0">
                  <a:latin typeface="Cambria" panose="02040503050406030204" pitchFamily="18" charset="0"/>
                </a:rPr>
                <a:t>3 ngôi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Có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dạng: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  &lt;Điều kiện&gt; </a:t>
            </a:r>
            <a:r>
              <a:rPr lang="en-US" sz="2800" b="1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? </a:t>
            </a: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&lt;Biểu thức 1&gt; </a:t>
            </a:r>
            <a:r>
              <a:rPr lang="en-US" sz="2800" b="1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: </a:t>
            </a: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&lt;Biểu thức 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kumimoji="0" lang="en-US" sz="2800" b="0" i="0" u="none" strike="noStrike" kern="0" cap="none" spc="0" normalizeH="0" baseline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Nếu</a:t>
            </a:r>
            <a:r>
              <a:rPr kumimoji="0" lang="en-US" sz="2800" b="0" i="0" u="none" strike="noStrike" kern="0" cap="none" spc="0" normalizeH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&lt;Điều kiện&gt; đúng thì &lt;Biểu thức 1&gt; thực hiện, ngược lại &lt;Biểu thức 2&gt; thực hiện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Là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dạng rút gọn của if…else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string a = (i % 2 == 0) ? “so chan” : “so le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”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if(i%2==0) </a:t>
            </a:r>
          </a:p>
          <a:p>
            <a:pPr lvl="2" indent="-285750">
              <a:buClr>
                <a:srgbClr val="2045AE"/>
              </a:buClr>
              <a:buFont typeface="Wingdings" pitchFamily="2" charset="2"/>
              <a:buChar char="§"/>
              <a:defRPr/>
            </a:pPr>
            <a:r>
              <a:rPr lang="en-US" sz="2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a=“so chan”;</a:t>
            </a:r>
          </a:p>
          <a:p>
            <a:pPr lvl="1">
              <a:buClr>
                <a:srgbClr val="2045AE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else </a:t>
            </a:r>
          </a:p>
          <a:p>
            <a:pPr lvl="2">
              <a:buClr>
                <a:srgbClr val="2045AE"/>
              </a:buClr>
              <a:defRPr/>
            </a:pPr>
            <a:r>
              <a:rPr lang="en-US" sz="2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a=“so le”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248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330</cp:revision>
  <dcterms:created xsi:type="dcterms:W3CDTF">2011-04-06T04:04:31Z</dcterms:created>
  <dcterms:modified xsi:type="dcterms:W3CDTF">2016-11-23T07:14:08Z</dcterms:modified>
</cp:coreProperties>
</file>