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5" r:id="rId5"/>
    <p:sldId id="266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trúc switch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Cấu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trúc switch tổng quát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Cấu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trúc switch biến thể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152525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switch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(&lt;biến cần kiểm tra&gt;)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1&gt;: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1&gt;;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2&gt;: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2&gt;;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default: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nếu không thuộc trường hợp nào ở trên&gt;;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2"/>
          <a:srcRect t="2628"/>
          <a:stretch/>
        </p:blipFill>
        <p:spPr bwMode="auto">
          <a:xfrm>
            <a:off x="990600" y="1143000"/>
            <a:ext cx="6820832" cy="52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7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tổng quát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switch (i)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1: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("so 1");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2: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("so 2");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default: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("default");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trúc switch biến thể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958307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switch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(&lt;biến cần kiểm tra&gt;)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&lt;giá trị 1&gt;: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&lt;giá trị 2&gt;:</a:t>
            </a:r>
          </a:p>
          <a:p>
            <a:pPr lvl="2">
              <a:buClr>
                <a:srgbClr val="000066"/>
              </a:buClr>
              <a:buNone/>
              <a:defRPr/>
            </a:pP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		&lt;công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việc </a:t>
            </a:r>
            <a:r>
              <a:rPr lang="en-US" sz="2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X&gt;;</a:t>
            </a:r>
            <a:endParaRPr lang="en-US" sz="2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lang="en-US" sz="22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case</a:t>
            </a:r>
            <a:r>
              <a:rPr lang="en-US" sz="2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&lt;giá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trị </a:t>
            </a:r>
            <a:r>
              <a:rPr lang="en-US" sz="2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3&gt;:</a:t>
            </a:r>
            <a:endParaRPr lang="en-US" sz="2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200" b="1" kern="0">
                <a:solidFill>
                  <a:srgbClr val="002060"/>
                </a:solidFill>
                <a:latin typeface="Cambria" panose="02040503050406030204" pitchFamily="18" charset="0"/>
              </a:rPr>
              <a:t>case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 &lt;giá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trị </a:t>
            </a:r>
            <a:r>
              <a:rPr lang="en-US" sz="2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4&gt;:</a:t>
            </a:r>
            <a:endParaRPr lang="en-US" sz="2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		&lt;công </a:t>
            </a: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việc </a:t>
            </a:r>
            <a:r>
              <a:rPr lang="en-US" sz="2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Y&gt;;</a:t>
            </a:r>
            <a:endParaRPr lang="en-US" sz="2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2">
              <a:buClr>
                <a:srgbClr val="000066"/>
              </a:buClr>
              <a:buNone/>
              <a:defRPr/>
            </a:pPr>
            <a:r>
              <a:rPr lang="en-US" sz="2200" kern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US" sz="22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  <a:r>
              <a:rPr lang="en-US" sz="22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pPr lvl="2">
              <a:buClr>
                <a:srgbClr val="000066"/>
              </a:buClr>
              <a:buNone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…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default: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nếu không thuộc trường hợp nào ở trên&gt;;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84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324</cp:revision>
  <dcterms:created xsi:type="dcterms:W3CDTF">2011-04-06T04:04:31Z</dcterms:created>
  <dcterms:modified xsi:type="dcterms:W3CDTF">2016-11-16T12:29:06Z</dcterms:modified>
</cp:coreProperties>
</file>