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for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Cú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pháp và cách hoạt động 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Vòng lặp 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143000"/>
            <a:ext cx="51054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</a:p>
          <a:p>
            <a:pPr lvl="1" algn="just">
              <a:buFont typeface="Arial" pitchFamily="34" charset="0"/>
              <a:buNone/>
            </a:pPr>
            <a:r>
              <a:rPr lang="en-US" sz="2400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for (Exp1; Exp2; Exp3) </a:t>
            </a:r>
          </a:p>
          <a:p>
            <a:pPr lvl="2" algn="just">
              <a:buFont typeface="Arial" pitchFamily="34" charset="0"/>
              <a:buNone/>
            </a:pPr>
            <a:r>
              <a:rPr lang="en-US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statement; 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Exp1: là biểu thức khởi tạo được thực hiện.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Exp2: là biểu thức điều kiện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Exp3: biểu thức điều khiển lặp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43000"/>
            <a:ext cx="26836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81976" y="5052739"/>
            <a:ext cx="83334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9062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</a:t>
              </a:r>
              <a:r>
                <a:rPr lang="en-US" sz="2400" b="1" smtClean="0">
                  <a:latin typeface="Cambria" panose="02040503050406030204" pitchFamily="18" charset="0"/>
                </a:rPr>
                <a:t>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for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(i=1; i&lt;=5; i++)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lvl="0">
              <a:buClr>
                <a:srgbClr val="3DC5C5"/>
              </a:buClr>
              <a:buNone/>
              <a:defRPr/>
            </a:pPr>
            <a:r>
              <a:rPr lang="en-US">
                <a:solidFill>
                  <a:srgbClr val="002060"/>
                </a:solidFill>
              </a:rPr>
              <a:t>System.</a:t>
            </a:r>
            <a:r>
              <a:rPr lang="en-US" i="1">
                <a:solidFill>
                  <a:srgbClr val="002060"/>
                </a:solidFill>
              </a:rPr>
              <a:t>out.println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"5 giai thừa ="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+ 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827"/>
            <a:ext cx="3934234" cy="19433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998891" y="85725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8891" y="901202"/>
            <a:ext cx="495148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n=5, gt=1</a:t>
            </a:r>
          </a:p>
          <a:p>
            <a:r>
              <a:rPr lang="en-US"/>
              <a:t>Lần 1) i=1, kiểm tra i&lt;=n</a:t>
            </a:r>
            <a:r>
              <a:rPr lang="en-US">
                <a:sym typeface="Wingdings" panose="05000000000000000000" pitchFamily="2" charset="2"/>
              </a:rPr>
              <a:t>i&lt;=5đúng, làm body:</a:t>
            </a:r>
          </a:p>
          <a:p>
            <a:r>
              <a:rPr lang="en-US">
                <a:sym typeface="Wingdings" panose="05000000000000000000" pitchFamily="2" charset="2"/>
              </a:rPr>
              <a:t>	gt=gt*i=1*1=1</a:t>
            </a:r>
          </a:p>
          <a:p>
            <a:r>
              <a:rPr lang="en-US">
                <a:sym typeface="Wingdings" panose="05000000000000000000" pitchFamily="2" charset="2"/>
              </a:rPr>
              <a:t>Lần 2) i++i=i+1=1+1=2, </a:t>
            </a:r>
          </a:p>
          <a:p>
            <a:r>
              <a:rPr lang="en-US">
                <a:sym typeface="Wingdings" panose="05000000000000000000" pitchFamily="2" charset="2"/>
              </a:rPr>
              <a:t>	kiểm tra i&lt;=n 2&lt;=5đúng, làm body:</a:t>
            </a:r>
          </a:p>
          <a:p>
            <a:r>
              <a:rPr lang="en-US">
                <a:sym typeface="Wingdings" panose="05000000000000000000" pitchFamily="2" charset="2"/>
              </a:rPr>
              <a:t>	gt=gt*i=1*2=2</a:t>
            </a:r>
          </a:p>
          <a:p>
            <a:r>
              <a:rPr lang="en-US">
                <a:sym typeface="Wingdings" panose="05000000000000000000" pitchFamily="2" charset="2"/>
              </a:rPr>
              <a:t>Lần 3) i++i=i+1=2+1=3</a:t>
            </a:r>
          </a:p>
          <a:p>
            <a:r>
              <a:rPr lang="en-US"/>
              <a:t>	kiểm tra i&lt;=n </a:t>
            </a:r>
            <a:r>
              <a:rPr lang="en-US">
                <a:sym typeface="Wingdings" panose="05000000000000000000" pitchFamily="2" charset="2"/>
              </a:rPr>
              <a:t>3&lt;=5đúng, làm body:</a:t>
            </a:r>
          </a:p>
          <a:p>
            <a:r>
              <a:rPr lang="en-US">
                <a:sym typeface="Wingdings" panose="05000000000000000000" pitchFamily="2" charset="2"/>
              </a:rPr>
              <a:t>	gt=gt*i=2*3=6</a:t>
            </a:r>
          </a:p>
          <a:p>
            <a:r>
              <a:rPr lang="en-US"/>
              <a:t>Lần 4) i++</a:t>
            </a:r>
            <a:r>
              <a:rPr lang="en-US">
                <a:sym typeface="Wingdings" panose="05000000000000000000" pitchFamily="2" charset="2"/>
              </a:rPr>
              <a:t>i=i+1=3+1=4</a:t>
            </a:r>
          </a:p>
          <a:p>
            <a:r>
              <a:rPr lang="en-US">
                <a:sym typeface="Wingdings" panose="05000000000000000000" pitchFamily="2" charset="2"/>
              </a:rPr>
              <a:t>	kiểm tra i&lt;=n 4 &lt;=5đúng, làm body:</a:t>
            </a:r>
          </a:p>
          <a:p>
            <a:r>
              <a:rPr lang="en-US">
                <a:sym typeface="Wingdings" panose="05000000000000000000" pitchFamily="2" charset="2"/>
              </a:rPr>
              <a:t>	gt=gt*i=6*4=24</a:t>
            </a:r>
          </a:p>
          <a:p>
            <a:r>
              <a:rPr lang="en-US"/>
              <a:t>Lần 5) i++</a:t>
            </a:r>
            <a:r>
              <a:rPr lang="en-US">
                <a:sym typeface="Wingdings" panose="05000000000000000000" pitchFamily="2" charset="2"/>
              </a:rPr>
              <a:t>i=i+1=4+1=5</a:t>
            </a:r>
          </a:p>
          <a:p>
            <a:r>
              <a:rPr lang="en-US">
                <a:sym typeface="Wingdings" panose="05000000000000000000" pitchFamily="2" charset="2"/>
              </a:rPr>
              <a:t>	kiểm tra i&lt;=n5&lt;=5đúng, làm body:</a:t>
            </a:r>
          </a:p>
          <a:p>
            <a:r>
              <a:rPr lang="en-US">
                <a:sym typeface="Wingdings" panose="05000000000000000000" pitchFamily="2" charset="2"/>
              </a:rPr>
              <a:t>	gt=gt*i=24*5=120</a:t>
            </a:r>
          </a:p>
          <a:p>
            <a:r>
              <a:rPr lang="en-US"/>
              <a:t>Lần 6) i++</a:t>
            </a:r>
            <a:r>
              <a:rPr lang="en-US">
                <a:sym typeface="Wingdings" panose="05000000000000000000" pitchFamily="2" charset="2"/>
              </a:rPr>
              <a:t>i=i+1=5+1=6</a:t>
            </a:r>
          </a:p>
          <a:p>
            <a:r>
              <a:rPr lang="en-US">
                <a:sym typeface="Wingdings" panose="05000000000000000000" pitchFamily="2" charset="2"/>
              </a:rPr>
              <a:t>	kiểm tra i&lt;=n 6&lt;=5vô lýngừng for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8296" y="1697597"/>
            <a:ext cx="994893" cy="241479"/>
          </a:xfrm>
          <a:custGeom>
            <a:avLst/>
            <a:gdLst>
              <a:gd name="connsiteX0" fmla="*/ 0 w 1326524"/>
              <a:gd name="connsiteY0" fmla="*/ 77273 h 321972"/>
              <a:gd name="connsiteX1" fmla="*/ 64395 w 1326524"/>
              <a:gd name="connsiteY1" fmla="*/ 64394 h 321972"/>
              <a:gd name="connsiteX2" fmla="*/ 141668 w 1326524"/>
              <a:gd name="connsiteY2" fmla="*/ 38637 h 321972"/>
              <a:gd name="connsiteX3" fmla="*/ 180305 w 1326524"/>
              <a:gd name="connsiteY3" fmla="*/ 25758 h 321972"/>
              <a:gd name="connsiteX4" fmla="*/ 412124 w 1326524"/>
              <a:gd name="connsiteY4" fmla="*/ 0 h 321972"/>
              <a:gd name="connsiteX5" fmla="*/ 965916 w 1326524"/>
              <a:gd name="connsiteY5" fmla="*/ 12879 h 321972"/>
              <a:gd name="connsiteX6" fmla="*/ 1004552 w 1326524"/>
              <a:gd name="connsiteY6" fmla="*/ 38637 h 321972"/>
              <a:gd name="connsiteX7" fmla="*/ 1056068 w 1326524"/>
              <a:gd name="connsiteY7" fmla="*/ 77273 h 321972"/>
              <a:gd name="connsiteX8" fmla="*/ 1120462 w 1326524"/>
              <a:gd name="connsiteY8" fmla="*/ 90152 h 321972"/>
              <a:gd name="connsiteX9" fmla="*/ 1159099 w 1326524"/>
              <a:gd name="connsiteY9" fmla="*/ 103031 h 321972"/>
              <a:gd name="connsiteX10" fmla="*/ 1197736 w 1326524"/>
              <a:gd name="connsiteY10" fmla="*/ 141668 h 321972"/>
              <a:gd name="connsiteX11" fmla="*/ 1275009 w 1326524"/>
              <a:gd name="connsiteY11" fmla="*/ 206062 h 321972"/>
              <a:gd name="connsiteX12" fmla="*/ 1313645 w 1326524"/>
              <a:gd name="connsiteY12" fmla="*/ 283335 h 321972"/>
              <a:gd name="connsiteX13" fmla="*/ 1326524 w 1326524"/>
              <a:gd name="connsiteY13" fmla="*/ 321972 h 3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26524" h="321972">
                <a:moveTo>
                  <a:pt x="0" y="77273"/>
                </a:moveTo>
                <a:cubicBezTo>
                  <a:pt x="21465" y="72980"/>
                  <a:pt x="43276" y="70154"/>
                  <a:pt x="64395" y="64394"/>
                </a:cubicBezTo>
                <a:cubicBezTo>
                  <a:pt x="90589" y="57250"/>
                  <a:pt x="115910" y="47223"/>
                  <a:pt x="141668" y="38637"/>
                </a:cubicBezTo>
                <a:cubicBezTo>
                  <a:pt x="154547" y="34344"/>
                  <a:pt x="166797" y="27109"/>
                  <a:pt x="180305" y="25758"/>
                </a:cubicBezTo>
                <a:cubicBezTo>
                  <a:pt x="343532" y="9435"/>
                  <a:pt x="266283" y="18230"/>
                  <a:pt x="412124" y="0"/>
                </a:cubicBezTo>
                <a:cubicBezTo>
                  <a:pt x="596721" y="4293"/>
                  <a:pt x="781660" y="862"/>
                  <a:pt x="965916" y="12879"/>
                </a:cubicBezTo>
                <a:cubicBezTo>
                  <a:pt x="981362" y="13886"/>
                  <a:pt x="991957" y="29640"/>
                  <a:pt x="1004552" y="38637"/>
                </a:cubicBezTo>
                <a:cubicBezTo>
                  <a:pt x="1022019" y="51113"/>
                  <a:pt x="1036453" y="68555"/>
                  <a:pt x="1056068" y="77273"/>
                </a:cubicBezTo>
                <a:cubicBezTo>
                  <a:pt x="1076071" y="86163"/>
                  <a:pt x="1099226" y="84843"/>
                  <a:pt x="1120462" y="90152"/>
                </a:cubicBezTo>
                <a:cubicBezTo>
                  <a:pt x="1133632" y="93445"/>
                  <a:pt x="1146220" y="98738"/>
                  <a:pt x="1159099" y="103031"/>
                </a:cubicBezTo>
                <a:cubicBezTo>
                  <a:pt x="1171978" y="115910"/>
                  <a:pt x="1183744" y="130008"/>
                  <a:pt x="1197736" y="141668"/>
                </a:cubicBezTo>
                <a:cubicBezTo>
                  <a:pt x="1305319" y="231320"/>
                  <a:pt x="1162128" y="93181"/>
                  <a:pt x="1275009" y="206062"/>
                </a:cubicBezTo>
                <a:cubicBezTo>
                  <a:pt x="1307381" y="303178"/>
                  <a:pt x="1263713" y="183470"/>
                  <a:pt x="1313645" y="283335"/>
                </a:cubicBezTo>
                <a:cubicBezTo>
                  <a:pt x="1319716" y="295477"/>
                  <a:pt x="1326524" y="321972"/>
                  <a:pt x="1326524" y="3219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>
          <a:xfrm>
            <a:off x="1217054" y="1533391"/>
            <a:ext cx="580860" cy="425003"/>
          </a:xfrm>
          <a:custGeom>
            <a:avLst/>
            <a:gdLst>
              <a:gd name="connsiteX0" fmla="*/ 0 w 774480"/>
              <a:gd name="connsiteY0" fmla="*/ 528034 h 566671"/>
              <a:gd name="connsiteX1" fmla="*/ 12879 w 774480"/>
              <a:gd name="connsiteY1" fmla="*/ 373487 h 566671"/>
              <a:gd name="connsiteX2" fmla="*/ 77273 w 774480"/>
              <a:gd name="connsiteY2" fmla="*/ 218941 h 566671"/>
              <a:gd name="connsiteX3" fmla="*/ 90152 w 774480"/>
              <a:gd name="connsiteY3" fmla="*/ 180304 h 566671"/>
              <a:gd name="connsiteX4" fmla="*/ 141668 w 774480"/>
              <a:gd name="connsiteY4" fmla="*/ 128789 h 566671"/>
              <a:gd name="connsiteX5" fmla="*/ 180304 w 774480"/>
              <a:gd name="connsiteY5" fmla="*/ 77273 h 566671"/>
              <a:gd name="connsiteX6" fmla="*/ 270456 w 774480"/>
              <a:gd name="connsiteY6" fmla="*/ 25758 h 566671"/>
              <a:gd name="connsiteX7" fmla="*/ 309093 w 774480"/>
              <a:gd name="connsiteY7" fmla="*/ 0 h 566671"/>
              <a:gd name="connsiteX8" fmla="*/ 553792 w 774480"/>
              <a:gd name="connsiteY8" fmla="*/ 12879 h 566671"/>
              <a:gd name="connsiteX9" fmla="*/ 631065 w 774480"/>
              <a:gd name="connsiteY9" fmla="*/ 38637 h 566671"/>
              <a:gd name="connsiteX10" fmla="*/ 682580 w 774480"/>
              <a:gd name="connsiteY10" fmla="*/ 51516 h 566671"/>
              <a:gd name="connsiteX11" fmla="*/ 772732 w 774480"/>
              <a:gd name="connsiteY11" fmla="*/ 141668 h 566671"/>
              <a:gd name="connsiteX12" fmla="*/ 772732 w 774480"/>
              <a:gd name="connsiteY12" fmla="*/ 566671 h 56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4480" h="566671">
                <a:moveTo>
                  <a:pt x="0" y="528034"/>
                </a:moveTo>
                <a:cubicBezTo>
                  <a:pt x="4293" y="476518"/>
                  <a:pt x="3206" y="424268"/>
                  <a:pt x="12879" y="373487"/>
                </a:cubicBezTo>
                <a:cubicBezTo>
                  <a:pt x="45844" y="200425"/>
                  <a:pt x="32942" y="307606"/>
                  <a:pt x="77273" y="218941"/>
                </a:cubicBezTo>
                <a:cubicBezTo>
                  <a:pt x="83344" y="206798"/>
                  <a:pt x="82261" y="191351"/>
                  <a:pt x="90152" y="180304"/>
                </a:cubicBezTo>
                <a:cubicBezTo>
                  <a:pt x="104267" y="160543"/>
                  <a:pt x="125676" y="147065"/>
                  <a:pt x="141668" y="128789"/>
                </a:cubicBezTo>
                <a:cubicBezTo>
                  <a:pt x="155803" y="112635"/>
                  <a:pt x="165126" y="92451"/>
                  <a:pt x="180304" y="77273"/>
                </a:cubicBezTo>
                <a:cubicBezTo>
                  <a:pt x="201218" y="56359"/>
                  <a:pt x="246893" y="39223"/>
                  <a:pt x="270456" y="25758"/>
                </a:cubicBezTo>
                <a:cubicBezTo>
                  <a:pt x="283895" y="18078"/>
                  <a:pt x="296214" y="8586"/>
                  <a:pt x="309093" y="0"/>
                </a:cubicBezTo>
                <a:cubicBezTo>
                  <a:pt x="390659" y="4293"/>
                  <a:pt x="472695" y="3147"/>
                  <a:pt x="553792" y="12879"/>
                </a:cubicBezTo>
                <a:cubicBezTo>
                  <a:pt x="580750" y="16114"/>
                  <a:pt x="604725" y="32052"/>
                  <a:pt x="631065" y="38637"/>
                </a:cubicBezTo>
                <a:lnTo>
                  <a:pt x="682580" y="51516"/>
                </a:lnTo>
                <a:cubicBezTo>
                  <a:pt x="722875" y="78379"/>
                  <a:pt x="771235" y="87775"/>
                  <a:pt x="772732" y="141668"/>
                </a:cubicBezTo>
                <a:cubicBezTo>
                  <a:pt x="776665" y="283281"/>
                  <a:pt x="772732" y="425003"/>
                  <a:pt x="772732" y="566671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43188" y="2093622"/>
            <a:ext cx="502277" cy="3284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236372" y="2151577"/>
            <a:ext cx="1033665" cy="521594"/>
          </a:xfrm>
          <a:custGeom>
            <a:avLst/>
            <a:gdLst>
              <a:gd name="connsiteX0" fmla="*/ 0 w 1378220"/>
              <a:gd name="connsiteY0" fmla="*/ 566670 h 695459"/>
              <a:gd name="connsiteX1" fmla="*/ 206062 w 1378220"/>
              <a:gd name="connsiteY1" fmla="*/ 643944 h 695459"/>
              <a:gd name="connsiteX2" fmla="*/ 309093 w 1378220"/>
              <a:gd name="connsiteY2" fmla="*/ 669701 h 695459"/>
              <a:gd name="connsiteX3" fmla="*/ 360608 w 1378220"/>
              <a:gd name="connsiteY3" fmla="*/ 682580 h 695459"/>
              <a:gd name="connsiteX4" fmla="*/ 425003 w 1378220"/>
              <a:gd name="connsiteY4" fmla="*/ 695459 h 695459"/>
              <a:gd name="connsiteX5" fmla="*/ 811369 w 1378220"/>
              <a:gd name="connsiteY5" fmla="*/ 656823 h 695459"/>
              <a:gd name="connsiteX6" fmla="*/ 927279 w 1378220"/>
              <a:gd name="connsiteY6" fmla="*/ 605307 h 695459"/>
              <a:gd name="connsiteX7" fmla="*/ 1030310 w 1378220"/>
              <a:gd name="connsiteY7" fmla="*/ 553792 h 695459"/>
              <a:gd name="connsiteX8" fmla="*/ 1068946 w 1378220"/>
              <a:gd name="connsiteY8" fmla="*/ 515155 h 695459"/>
              <a:gd name="connsiteX9" fmla="*/ 1107583 w 1378220"/>
              <a:gd name="connsiteY9" fmla="*/ 502276 h 695459"/>
              <a:gd name="connsiteX10" fmla="*/ 1223493 w 1378220"/>
              <a:gd name="connsiteY10" fmla="*/ 412124 h 695459"/>
              <a:gd name="connsiteX11" fmla="*/ 1275008 w 1378220"/>
              <a:gd name="connsiteY11" fmla="*/ 347730 h 695459"/>
              <a:gd name="connsiteX12" fmla="*/ 1287887 w 1378220"/>
              <a:gd name="connsiteY12" fmla="*/ 309093 h 695459"/>
              <a:gd name="connsiteX13" fmla="*/ 1313645 w 1378220"/>
              <a:gd name="connsiteY13" fmla="*/ 270456 h 695459"/>
              <a:gd name="connsiteX14" fmla="*/ 1326524 w 1378220"/>
              <a:gd name="connsiteY14" fmla="*/ 218941 h 695459"/>
              <a:gd name="connsiteX15" fmla="*/ 1352281 w 1378220"/>
              <a:gd name="connsiteY15" fmla="*/ 141668 h 695459"/>
              <a:gd name="connsiteX16" fmla="*/ 1365160 w 1378220"/>
              <a:gd name="connsiteY16" fmla="*/ 64394 h 695459"/>
              <a:gd name="connsiteX17" fmla="*/ 1378039 w 1378220"/>
              <a:gd name="connsiteY17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78220" h="695459">
                <a:moveTo>
                  <a:pt x="0" y="566670"/>
                </a:moveTo>
                <a:cubicBezTo>
                  <a:pt x="39385" y="582424"/>
                  <a:pt x="152228" y="630486"/>
                  <a:pt x="206062" y="643944"/>
                </a:cubicBezTo>
                <a:lnTo>
                  <a:pt x="309093" y="669701"/>
                </a:lnTo>
                <a:cubicBezTo>
                  <a:pt x="326265" y="673994"/>
                  <a:pt x="343252" y="679109"/>
                  <a:pt x="360608" y="682580"/>
                </a:cubicBezTo>
                <a:lnTo>
                  <a:pt x="425003" y="695459"/>
                </a:lnTo>
                <a:cubicBezTo>
                  <a:pt x="703716" y="683341"/>
                  <a:pt x="641596" y="709060"/>
                  <a:pt x="811369" y="656823"/>
                </a:cubicBezTo>
                <a:cubicBezTo>
                  <a:pt x="948161" y="614733"/>
                  <a:pt x="840491" y="652646"/>
                  <a:pt x="927279" y="605307"/>
                </a:cubicBezTo>
                <a:cubicBezTo>
                  <a:pt x="960988" y="586920"/>
                  <a:pt x="1030310" y="553792"/>
                  <a:pt x="1030310" y="553792"/>
                </a:cubicBezTo>
                <a:cubicBezTo>
                  <a:pt x="1043189" y="540913"/>
                  <a:pt x="1053792" y="525258"/>
                  <a:pt x="1068946" y="515155"/>
                </a:cubicBezTo>
                <a:cubicBezTo>
                  <a:pt x="1080242" y="507625"/>
                  <a:pt x="1096867" y="510611"/>
                  <a:pt x="1107583" y="502276"/>
                </a:cubicBezTo>
                <a:cubicBezTo>
                  <a:pt x="1237892" y="400925"/>
                  <a:pt x="1134110" y="441918"/>
                  <a:pt x="1223493" y="412124"/>
                </a:cubicBezTo>
                <a:cubicBezTo>
                  <a:pt x="1255865" y="315008"/>
                  <a:pt x="1208432" y="430950"/>
                  <a:pt x="1275008" y="347730"/>
                </a:cubicBezTo>
                <a:cubicBezTo>
                  <a:pt x="1283489" y="337129"/>
                  <a:pt x="1281816" y="321235"/>
                  <a:pt x="1287887" y="309093"/>
                </a:cubicBezTo>
                <a:cubicBezTo>
                  <a:pt x="1294809" y="295248"/>
                  <a:pt x="1305059" y="283335"/>
                  <a:pt x="1313645" y="270456"/>
                </a:cubicBezTo>
                <a:cubicBezTo>
                  <a:pt x="1317938" y="253284"/>
                  <a:pt x="1321438" y="235895"/>
                  <a:pt x="1326524" y="218941"/>
                </a:cubicBezTo>
                <a:cubicBezTo>
                  <a:pt x="1334326" y="192935"/>
                  <a:pt x="1347817" y="168449"/>
                  <a:pt x="1352281" y="141668"/>
                </a:cubicBezTo>
                <a:cubicBezTo>
                  <a:pt x="1356574" y="115910"/>
                  <a:pt x="1359495" y="89885"/>
                  <a:pt x="1365160" y="64394"/>
                </a:cubicBezTo>
                <a:cubicBezTo>
                  <a:pt x="1380754" y="-5779"/>
                  <a:pt x="1378039" y="54128"/>
                  <a:pt x="1378039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reeform 12"/>
          <p:cNvSpPr/>
          <p:nvPr/>
        </p:nvSpPr>
        <p:spPr>
          <a:xfrm>
            <a:off x="1893194" y="1426902"/>
            <a:ext cx="1014212" cy="560470"/>
          </a:xfrm>
          <a:custGeom>
            <a:avLst/>
            <a:gdLst>
              <a:gd name="connsiteX0" fmla="*/ 682580 w 1352282"/>
              <a:gd name="connsiteY0" fmla="*/ 747293 h 747293"/>
              <a:gd name="connsiteX1" fmla="*/ 824248 w 1352282"/>
              <a:gd name="connsiteY1" fmla="*/ 695778 h 747293"/>
              <a:gd name="connsiteX2" fmla="*/ 914400 w 1352282"/>
              <a:gd name="connsiteY2" fmla="*/ 670020 h 747293"/>
              <a:gd name="connsiteX3" fmla="*/ 991673 w 1352282"/>
              <a:gd name="connsiteY3" fmla="*/ 618504 h 747293"/>
              <a:gd name="connsiteX4" fmla="*/ 1133341 w 1352282"/>
              <a:gd name="connsiteY4" fmla="*/ 566989 h 747293"/>
              <a:gd name="connsiteX5" fmla="*/ 1184856 w 1352282"/>
              <a:gd name="connsiteY5" fmla="*/ 528352 h 747293"/>
              <a:gd name="connsiteX6" fmla="*/ 1275009 w 1352282"/>
              <a:gd name="connsiteY6" fmla="*/ 463958 h 747293"/>
              <a:gd name="connsiteX7" fmla="*/ 1326524 w 1352282"/>
              <a:gd name="connsiteY7" fmla="*/ 386685 h 747293"/>
              <a:gd name="connsiteX8" fmla="*/ 1352282 w 1352282"/>
              <a:gd name="connsiteY8" fmla="*/ 296533 h 747293"/>
              <a:gd name="connsiteX9" fmla="*/ 1326524 w 1352282"/>
              <a:gd name="connsiteY9" fmla="*/ 129107 h 747293"/>
              <a:gd name="connsiteX10" fmla="*/ 1300766 w 1352282"/>
              <a:gd name="connsiteY10" fmla="*/ 90471 h 747293"/>
              <a:gd name="connsiteX11" fmla="*/ 1262130 w 1352282"/>
              <a:gd name="connsiteY11" fmla="*/ 77592 h 747293"/>
              <a:gd name="connsiteX12" fmla="*/ 1184856 w 1352282"/>
              <a:gd name="connsiteY12" fmla="*/ 38955 h 747293"/>
              <a:gd name="connsiteX13" fmla="*/ 1146220 w 1352282"/>
              <a:gd name="connsiteY13" fmla="*/ 13197 h 747293"/>
              <a:gd name="connsiteX14" fmla="*/ 798490 w 1352282"/>
              <a:gd name="connsiteY14" fmla="*/ 13197 h 747293"/>
              <a:gd name="connsiteX15" fmla="*/ 721217 w 1352282"/>
              <a:gd name="connsiteY15" fmla="*/ 51834 h 747293"/>
              <a:gd name="connsiteX16" fmla="*/ 631065 w 1352282"/>
              <a:gd name="connsiteY16" fmla="*/ 103350 h 747293"/>
              <a:gd name="connsiteX17" fmla="*/ 566671 w 1352282"/>
              <a:gd name="connsiteY17" fmla="*/ 167744 h 747293"/>
              <a:gd name="connsiteX18" fmla="*/ 489397 w 1352282"/>
              <a:gd name="connsiteY18" fmla="*/ 245017 h 747293"/>
              <a:gd name="connsiteX19" fmla="*/ 450761 w 1352282"/>
              <a:gd name="connsiteY19" fmla="*/ 283654 h 747293"/>
              <a:gd name="connsiteX20" fmla="*/ 386366 w 1352282"/>
              <a:gd name="connsiteY20" fmla="*/ 360927 h 747293"/>
              <a:gd name="connsiteX21" fmla="*/ 360609 w 1352282"/>
              <a:gd name="connsiteY21" fmla="*/ 399564 h 747293"/>
              <a:gd name="connsiteX22" fmla="*/ 231820 w 1352282"/>
              <a:gd name="connsiteY22" fmla="*/ 476837 h 747293"/>
              <a:gd name="connsiteX23" fmla="*/ 193183 w 1352282"/>
              <a:gd name="connsiteY23" fmla="*/ 515473 h 747293"/>
              <a:gd name="connsiteX24" fmla="*/ 115910 w 1352282"/>
              <a:gd name="connsiteY24" fmla="*/ 541231 h 747293"/>
              <a:gd name="connsiteX25" fmla="*/ 77273 w 1352282"/>
              <a:gd name="connsiteY25" fmla="*/ 566989 h 747293"/>
              <a:gd name="connsiteX26" fmla="*/ 51516 w 1352282"/>
              <a:gd name="connsiteY26" fmla="*/ 605626 h 747293"/>
              <a:gd name="connsiteX27" fmla="*/ 0 w 1352282"/>
              <a:gd name="connsiteY27" fmla="*/ 657141 h 7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52282" h="747293">
                <a:moveTo>
                  <a:pt x="682580" y="747293"/>
                </a:moveTo>
                <a:cubicBezTo>
                  <a:pt x="729803" y="730121"/>
                  <a:pt x="776579" y="711668"/>
                  <a:pt x="824248" y="695778"/>
                </a:cubicBezTo>
                <a:cubicBezTo>
                  <a:pt x="840922" y="690220"/>
                  <a:pt x="895795" y="680356"/>
                  <a:pt x="914400" y="670020"/>
                </a:cubicBezTo>
                <a:cubicBezTo>
                  <a:pt x="941461" y="654986"/>
                  <a:pt x="962305" y="628293"/>
                  <a:pt x="991673" y="618504"/>
                </a:cubicBezTo>
                <a:cubicBezTo>
                  <a:pt x="1017221" y="609988"/>
                  <a:pt x="1106455" y="581926"/>
                  <a:pt x="1133341" y="566989"/>
                </a:cubicBezTo>
                <a:cubicBezTo>
                  <a:pt x="1152104" y="556565"/>
                  <a:pt x="1167389" y="540828"/>
                  <a:pt x="1184856" y="528352"/>
                </a:cubicBezTo>
                <a:cubicBezTo>
                  <a:pt x="1316712" y="434170"/>
                  <a:pt x="1106605" y="590261"/>
                  <a:pt x="1275009" y="463958"/>
                </a:cubicBezTo>
                <a:cubicBezTo>
                  <a:pt x="1292181" y="438200"/>
                  <a:pt x="1319016" y="416718"/>
                  <a:pt x="1326524" y="386685"/>
                </a:cubicBezTo>
                <a:cubicBezTo>
                  <a:pt x="1342696" y="321999"/>
                  <a:pt x="1333805" y="351961"/>
                  <a:pt x="1352282" y="296533"/>
                </a:cubicBezTo>
                <a:cubicBezTo>
                  <a:pt x="1348589" y="259599"/>
                  <a:pt x="1349731" y="175520"/>
                  <a:pt x="1326524" y="129107"/>
                </a:cubicBezTo>
                <a:cubicBezTo>
                  <a:pt x="1319602" y="115263"/>
                  <a:pt x="1312853" y="100140"/>
                  <a:pt x="1300766" y="90471"/>
                </a:cubicBezTo>
                <a:cubicBezTo>
                  <a:pt x="1290165" y="81991"/>
                  <a:pt x="1274272" y="83663"/>
                  <a:pt x="1262130" y="77592"/>
                </a:cubicBezTo>
                <a:cubicBezTo>
                  <a:pt x="1162269" y="27661"/>
                  <a:pt x="1281968" y="71326"/>
                  <a:pt x="1184856" y="38955"/>
                </a:cubicBezTo>
                <a:cubicBezTo>
                  <a:pt x="1171977" y="30369"/>
                  <a:pt x="1161153" y="17270"/>
                  <a:pt x="1146220" y="13197"/>
                </a:cubicBezTo>
                <a:cubicBezTo>
                  <a:pt x="1045725" y="-14210"/>
                  <a:pt x="880498" y="8881"/>
                  <a:pt x="798490" y="13197"/>
                </a:cubicBezTo>
                <a:cubicBezTo>
                  <a:pt x="727654" y="36810"/>
                  <a:pt x="791121" y="11888"/>
                  <a:pt x="721217" y="51834"/>
                </a:cubicBezTo>
                <a:cubicBezTo>
                  <a:pt x="606837" y="117195"/>
                  <a:pt x="725198" y="40594"/>
                  <a:pt x="631065" y="103350"/>
                </a:cubicBezTo>
                <a:cubicBezTo>
                  <a:pt x="577989" y="182962"/>
                  <a:pt x="636918" y="105302"/>
                  <a:pt x="566671" y="167744"/>
                </a:cubicBezTo>
                <a:cubicBezTo>
                  <a:pt x="539445" y="191945"/>
                  <a:pt x="515155" y="219259"/>
                  <a:pt x="489397" y="245017"/>
                </a:cubicBezTo>
                <a:cubicBezTo>
                  <a:pt x="476518" y="257896"/>
                  <a:pt x="458906" y="267363"/>
                  <a:pt x="450761" y="283654"/>
                </a:cubicBezTo>
                <a:cubicBezTo>
                  <a:pt x="418081" y="349013"/>
                  <a:pt x="440977" y="324520"/>
                  <a:pt x="386366" y="360927"/>
                </a:cubicBezTo>
                <a:cubicBezTo>
                  <a:pt x="377780" y="373806"/>
                  <a:pt x="372258" y="389371"/>
                  <a:pt x="360609" y="399564"/>
                </a:cubicBezTo>
                <a:cubicBezTo>
                  <a:pt x="217971" y="524372"/>
                  <a:pt x="341654" y="398385"/>
                  <a:pt x="231820" y="476837"/>
                </a:cubicBezTo>
                <a:cubicBezTo>
                  <a:pt x="216999" y="487423"/>
                  <a:pt x="209104" y="506628"/>
                  <a:pt x="193183" y="515473"/>
                </a:cubicBezTo>
                <a:cubicBezTo>
                  <a:pt x="169449" y="528659"/>
                  <a:pt x="140721" y="530204"/>
                  <a:pt x="115910" y="541231"/>
                </a:cubicBezTo>
                <a:cubicBezTo>
                  <a:pt x="101765" y="547518"/>
                  <a:pt x="90152" y="558403"/>
                  <a:pt x="77273" y="566989"/>
                </a:cubicBezTo>
                <a:cubicBezTo>
                  <a:pt x="68687" y="579868"/>
                  <a:pt x="62461" y="594681"/>
                  <a:pt x="51516" y="605626"/>
                </a:cubicBezTo>
                <a:cubicBezTo>
                  <a:pt x="-10651" y="667793"/>
                  <a:pt x="29440" y="598260"/>
                  <a:pt x="0" y="657141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690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133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331</cp:revision>
  <dcterms:created xsi:type="dcterms:W3CDTF">2011-04-06T04:04:31Z</dcterms:created>
  <dcterms:modified xsi:type="dcterms:W3CDTF">2016-11-23T10:06:11Z</dcterms:modified>
</cp:coreProperties>
</file>