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5578" autoAdjust="0"/>
  </p:normalViewPr>
  <p:slideViewPr>
    <p:cSldViewPr>
      <p:cViewPr varScale="1">
        <p:scale>
          <a:sx n="94" d="100"/>
          <a:sy n="94" d="100"/>
        </p:scale>
        <p:origin x="5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và biện luận phương trình bậc 2:</a:t>
            </a:r>
          </a:p>
          <a:p>
            <a:pPr marL="0" lvl="0" indent="0" algn="ctr">
              <a:buClr>
                <a:srgbClr val="3DC5C5"/>
              </a:buClr>
              <a:buNone/>
              <a:defRPr/>
            </a:pPr>
            <a:r>
              <a:rPr lang="en-US" sz="40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ax</a:t>
            </a:r>
            <a:r>
              <a:rPr lang="en-US" sz="4000" kern="0" baseline="3000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r>
              <a:rPr lang="en-US" sz="40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+bx+c=0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33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338</cp:revision>
  <dcterms:created xsi:type="dcterms:W3CDTF">2011-04-06T04:04:31Z</dcterms:created>
  <dcterms:modified xsi:type="dcterms:W3CDTF">2016-11-23T10:53:47Z</dcterms:modified>
</cp:coreProperties>
</file>