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89" d="100"/>
          <a:sy n="89" d="100"/>
        </p:scale>
        <p:origin x="89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</a:t>
            </a: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Giải toán học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 Viết chương trình nhập từ bàn phím 2 số </a:t>
            </a:r>
            <a:r>
              <a:rPr lang="vi-VN" kern="0">
                <a:solidFill>
                  <a:srgbClr val="FF0000"/>
                </a:solidFill>
                <a:latin typeface="Cambria" panose="02040503050406030204" pitchFamily="18" charset="0"/>
              </a:rPr>
              <a:t>a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, </a:t>
            </a:r>
            <a:r>
              <a:rPr lang="vi-VN" kern="0">
                <a:solidFill>
                  <a:srgbClr val="FF0000"/>
                </a:solidFill>
                <a:latin typeface="Cambria" panose="02040503050406030204" pitchFamily="18" charset="0"/>
              </a:rPr>
              <a:t>b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 và 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một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ký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tự </a:t>
            </a:r>
            <a:r>
              <a:rPr lang="vi-VN" kern="0">
                <a:solidFill>
                  <a:srgbClr val="FF0000"/>
                </a:solidFill>
                <a:latin typeface="Cambria" panose="02040503050406030204" pitchFamily="18" charset="0"/>
              </a:rPr>
              <a:t>ch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. 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Nếu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(dùng </a:t>
            </a:r>
            <a:r>
              <a:rPr lang="en-US" kern="0" smtClean="0">
                <a:solidFill>
                  <a:srgbClr val="FF0000"/>
                </a:solidFill>
                <a:latin typeface="Cambria" panose="02040503050406030204" pitchFamily="18" charset="0"/>
              </a:rPr>
              <a:t>switch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)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: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−  ch là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‘+’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thì thực hiện phép tính a + b và in kết quả lên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màn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hình. 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−  ch là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‘–’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thì thực hiện phép tính a - b và in kết quả lên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màn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hình. 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−  ch là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‘*’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thì thực hiện phép tính a * b và in kết quả lên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màn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hình. 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−  ch là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‘/’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thì thực hiện phép tính a / b và in kết quả lên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màn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hình.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126</Words>
  <Application>Microsoft Office PowerPoint</Application>
  <PresentationFormat>On-screen Show (4:3)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341</cp:revision>
  <dcterms:created xsi:type="dcterms:W3CDTF">2011-04-06T04:04:31Z</dcterms:created>
  <dcterms:modified xsi:type="dcterms:W3CDTF">2016-11-23T11:10:28Z</dcterms:modified>
</cp:coreProperties>
</file>