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6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Tính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dãy toán học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54456"/>
            <a:ext cx="6519333" cy="12192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" y="3109576"/>
            <a:ext cx="5743315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3962400"/>
            <a:ext cx="1895475" cy="1800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524000" y="2537512"/>
                <a:ext cx="6928948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1+2+3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=2+1.33+1.33=4.66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37512"/>
                <a:ext cx="6928948" cy="5604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34689"/>
              </p:ext>
            </p:extLst>
          </p:nvPr>
        </p:nvGraphicFramePr>
        <p:xfrm>
          <a:off x="2057400" y="1524000"/>
          <a:ext cx="5334000" cy="4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57785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1981200" y="381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152400" y="1447800"/>
            <a:ext cx="762000" cy="480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26620" y="838200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81200" y="9906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J=0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05858" y="838200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60438" y="9906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J=1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72764" y="838200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27344" y="9906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J=2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08947" y="817023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63527" y="96942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J=3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45129" y="844319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99709" y="99671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J=4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91710" y="817023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46290" y="96942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J=5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445931" y="745509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00511" y="8979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J=6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42129" y="831388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96709" y="98378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J=7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85800" y="18288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95400" y="164413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i=0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218107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i=1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95400" y="271801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i=2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95400" y="325789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i=3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95400" y="389961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i=4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295400" y="453853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i=5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517744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i=6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295400" y="581636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1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64655"/>
              </p:ext>
            </p:extLst>
          </p:nvPr>
        </p:nvGraphicFramePr>
        <p:xfrm>
          <a:off x="2057400" y="1524000"/>
          <a:ext cx="5334000" cy="4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57785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85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1981200" y="381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152400" y="1447800"/>
            <a:ext cx="762000" cy="480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26620" y="838200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81200" y="9906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J=0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05858" y="838200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60438" y="9906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J=1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72764" y="838200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27344" y="9906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J=2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08947" y="817023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63527" y="96942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J=3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45129" y="844319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99709" y="99671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J=4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91710" y="817023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46290" y="96942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J=5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445931" y="745509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00511" y="8979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J=6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42129" y="831388"/>
            <a:ext cx="0" cy="24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96709" y="98378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J=7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85800" y="18288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95400" y="164413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i=0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218107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i=1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95400" y="271801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i=2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95400" y="325789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i=3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95400" y="389961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i=4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295400" y="453853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i=5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517744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i=6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295400" y="581636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i=7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678606" y="2710934"/>
            <a:ext cx="1169994" cy="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10687" y="1460310"/>
            <a:ext cx="5500174" cy="4653887"/>
          </a:xfrm>
          <a:custGeom>
            <a:avLst/>
            <a:gdLst>
              <a:gd name="connsiteX0" fmla="*/ 136477 w 5500174"/>
              <a:gd name="connsiteY0" fmla="*/ 4653887 h 4653887"/>
              <a:gd name="connsiteX1" fmla="*/ 150125 w 5500174"/>
              <a:gd name="connsiteY1" fmla="*/ 4572000 h 4653887"/>
              <a:gd name="connsiteX2" fmla="*/ 122829 w 5500174"/>
              <a:gd name="connsiteY2" fmla="*/ 4435523 h 4653887"/>
              <a:gd name="connsiteX3" fmla="*/ 191068 w 5500174"/>
              <a:gd name="connsiteY3" fmla="*/ 4094329 h 4653887"/>
              <a:gd name="connsiteX4" fmla="*/ 232012 w 5500174"/>
              <a:gd name="connsiteY4" fmla="*/ 4067033 h 4653887"/>
              <a:gd name="connsiteX5" fmla="*/ 313898 w 5500174"/>
              <a:gd name="connsiteY5" fmla="*/ 3971499 h 4653887"/>
              <a:gd name="connsiteX6" fmla="*/ 354841 w 5500174"/>
              <a:gd name="connsiteY6" fmla="*/ 3957851 h 4653887"/>
              <a:gd name="connsiteX7" fmla="*/ 395785 w 5500174"/>
              <a:gd name="connsiteY7" fmla="*/ 3930556 h 4653887"/>
              <a:gd name="connsiteX8" fmla="*/ 477671 w 5500174"/>
              <a:gd name="connsiteY8" fmla="*/ 3903260 h 4653887"/>
              <a:gd name="connsiteX9" fmla="*/ 627797 w 5500174"/>
              <a:gd name="connsiteY9" fmla="*/ 3794078 h 4653887"/>
              <a:gd name="connsiteX10" fmla="*/ 682388 w 5500174"/>
              <a:gd name="connsiteY10" fmla="*/ 3753135 h 4653887"/>
              <a:gd name="connsiteX11" fmla="*/ 777922 w 5500174"/>
              <a:gd name="connsiteY11" fmla="*/ 3657600 h 4653887"/>
              <a:gd name="connsiteX12" fmla="*/ 832513 w 5500174"/>
              <a:gd name="connsiteY12" fmla="*/ 3603009 h 4653887"/>
              <a:gd name="connsiteX13" fmla="*/ 887104 w 5500174"/>
              <a:gd name="connsiteY13" fmla="*/ 3521123 h 4653887"/>
              <a:gd name="connsiteX14" fmla="*/ 955343 w 5500174"/>
              <a:gd name="connsiteY14" fmla="*/ 3439236 h 4653887"/>
              <a:gd name="connsiteX15" fmla="*/ 968991 w 5500174"/>
              <a:gd name="connsiteY15" fmla="*/ 3398293 h 4653887"/>
              <a:gd name="connsiteX16" fmla="*/ 1009934 w 5500174"/>
              <a:gd name="connsiteY16" fmla="*/ 3343702 h 4653887"/>
              <a:gd name="connsiteX17" fmla="*/ 1146412 w 5500174"/>
              <a:gd name="connsiteY17" fmla="*/ 3166281 h 4653887"/>
              <a:gd name="connsiteX18" fmla="*/ 1214650 w 5500174"/>
              <a:gd name="connsiteY18" fmla="*/ 3084394 h 4653887"/>
              <a:gd name="connsiteX19" fmla="*/ 1296537 w 5500174"/>
              <a:gd name="connsiteY19" fmla="*/ 2975212 h 4653887"/>
              <a:gd name="connsiteX20" fmla="*/ 1337480 w 5500174"/>
              <a:gd name="connsiteY20" fmla="*/ 2947917 h 4653887"/>
              <a:gd name="connsiteX21" fmla="*/ 1392071 w 5500174"/>
              <a:gd name="connsiteY21" fmla="*/ 2893326 h 4653887"/>
              <a:gd name="connsiteX22" fmla="*/ 1433014 w 5500174"/>
              <a:gd name="connsiteY22" fmla="*/ 2838735 h 4653887"/>
              <a:gd name="connsiteX23" fmla="*/ 1624083 w 5500174"/>
              <a:gd name="connsiteY23" fmla="*/ 2702257 h 4653887"/>
              <a:gd name="connsiteX24" fmla="*/ 1719617 w 5500174"/>
              <a:gd name="connsiteY24" fmla="*/ 2647666 h 4653887"/>
              <a:gd name="connsiteX25" fmla="*/ 1897038 w 5500174"/>
              <a:gd name="connsiteY25" fmla="*/ 2497541 h 4653887"/>
              <a:gd name="connsiteX26" fmla="*/ 1965277 w 5500174"/>
              <a:gd name="connsiteY26" fmla="*/ 2442950 h 4653887"/>
              <a:gd name="connsiteX27" fmla="*/ 2060812 w 5500174"/>
              <a:gd name="connsiteY27" fmla="*/ 2374711 h 4653887"/>
              <a:gd name="connsiteX28" fmla="*/ 2101755 w 5500174"/>
              <a:gd name="connsiteY28" fmla="*/ 2347415 h 4653887"/>
              <a:gd name="connsiteX29" fmla="*/ 2169994 w 5500174"/>
              <a:gd name="connsiteY29" fmla="*/ 2292824 h 4653887"/>
              <a:gd name="connsiteX30" fmla="*/ 2210937 w 5500174"/>
              <a:gd name="connsiteY30" fmla="*/ 2251881 h 4653887"/>
              <a:gd name="connsiteX31" fmla="*/ 2265528 w 5500174"/>
              <a:gd name="connsiteY31" fmla="*/ 2224586 h 4653887"/>
              <a:gd name="connsiteX32" fmla="*/ 2347414 w 5500174"/>
              <a:gd name="connsiteY32" fmla="*/ 2183642 h 4653887"/>
              <a:gd name="connsiteX33" fmla="*/ 2429301 w 5500174"/>
              <a:gd name="connsiteY33" fmla="*/ 2101756 h 4653887"/>
              <a:gd name="connsiteX34" fmla="*/ 2511188 w 5500174"/>
              <a:gd name="connsiteY34" fmla="*/ 2074460 h 4653887"/>
              <a:gd name="connsiteX35" fmla="*/ 2647665 w 5500174"/>
              <a:gd name="connsiteY35" fmla="*/ 1951630 h 4653887"/>
              <a:gd name="connsiteX36" fmla="*/ 2674961 w 5500174"/>
              <a:gd name="connsiteY36" fmla="*/ 1910687 h 4653887"/>
              <a:gd name="connsiteX37" fmla="*/ 2715904 w 5500174"/>
              <a:gd name="connsiteY37" fmla="*/ 1883391 h 4653887"/>
              <a:gd name="connsiteX38" fmla="*/ 2729552 w 5500174"/>
              <a:gd name="connsiteY38" fmla="*/ 1842448 h 4653887"/>
              <a:gd name="connsiteX39" fmla="*/ 2770495 w 5500174"/>
              <a:gd name="connsiteY39" fmla="*/ 1801505 h 4653887"/>
              <a:gd name="connsiteX40" fmla="*/ 2784143 w 5500174"/>
              <a:gd name="connsiteY40" fmla="*/ 1760562 h 4653887"/>
              <a:gd name="connsiteX41" fmla="*/ 2947916 w 5500174"/>
              <a:gd name="connsiteY41" fmla="*/ 1637732 h 4653887"/>
              <a:gd name="connsiteX42" fmla="*/ 3029803 w 5500174"/>
              <a:gd name="connsiteY42" fmla="*/ 1569493 h 4653887"/>
              <a:gd name="connsiteX43" fmla="*/ 3070746 w 5500174"/>
              <a:gd name="connsiteY43" fmla="*/ 1528550 h 4653887"/>
              <a:gd name="connsiteX44" fmla="*/ 3111689 w 5500174"/>
              <a:gd name="connsiteY44" fmla="*/ 1501254 h 4653887"/>
              <a:gd name="connsiteX45" fmla="*/ 3166280 w 5500174"/>
              <a:gd name="connsiteY45" fmla="*/ 1460311 h 4653887"/>
              <a:gd name="connsiteX46" fmla="*/ 3248167 w 5500174"/>
              <a:gd name="connsiteY46" fmla="*/ 1405720 h 4653887"/>
              <a:gd name="connsiteX47" fmla="*/ 3289110 w 5500174"/>
              <a:gd name="connsiteY47" fmla="*/ 1364777 h 4653887"/>
              <a:gd name="connsiteX48" fmla="*/ 3343701 w 5500174"/>
              <a:gd name="connsiteY48" fmla="*/ 1323833 h 4653887"/>
              <a:gd name="connsiteX49" fmla="*/ 3384644 w 5500174"/>
              <a:gd name="connsiteY49" fmla="*/ 1269242 h 4653887"/>
              <a:gd name="connsiteX50" fmla="*/ 3425588 w 5500174"/>
              <a:gd name="connsiteY50" fmla="*/ 1241947 h 4653887"/>
              <a:gd name="connsiteX51" fmla="*/ 3480179 w 5500174"/>
              <a:gd name="connsiteY51" fmla="*/ 1187356 h 4653887"/>
              <a:gd name="connsiteX52" fmla="*/ 3521122 w 5500174"/>
              <a:gd name="connsiteY52" fmla="*/ 1132765 h 4653887"/>
              <a:gd name="connsiteX53" fmla="*/ 3575713 w 5500174"/>
              <a:gd name="connsiteY53" fmla="*/ 1078174 h 4653887"/>
              <a:gd name="connsiteX54" fmla="*/ 3603009 w 5500174"/>
              <a:gd name="connsiteY54" fmla="*/ 1023583 h 4653887"/>
              <a:gd name="connsiteX55" fmla="*/ 3698543 w 5500174"/>
              <a:gd name="connsiteY55" fmla="*/ 873457 h 4653887"/>
              <a:gd name="connsiteX56" fmla="*/ 3739486 w 5500174"/>
              <a:gd name="connsiteY56" fmla="*/ 832514 h 4653887"/>
              <a:gd name="connsiteX57" fmla="*/ 3780429 w 5500174"/>
              <a:gd name="connsiteY57" fmla="*/ 764275 h 4653887"/>
              <a:gd name="connsiteX58" fmla="*/ 3821373 w 5500174"/>
              <a:gd name="connsiteY58" fmla="*/ 723332 h 4653887"/>
              <a:gd name="connsiteX59" fmla="*/ 3889612 w 5500174"/>
              <a:gd name="connsiteY59" fmla="*/ 627797 h 4653887"/>
              <a:gd name="connsiteX60" fmla="*/ 3985146 w 5500174"/>
              <a:gd name="connsiteY60" fmla="*/ 559559 h 4653887"/>
              <a:gd name="connsiteX61" fmla="*/ 4107976 w 5500174"/>
              <a:gd name="connsiteY61" fmla="*/ 423081 h 4653887"/>
              <a:gd name="connsiteX62" fmla="*/ 4148919 w 5500174"/>
              <a:gd name="connsiteY62" fmla="*/ 382138 h 4653887"/>
              <a:gd name="connsiteX63" fmla="*/ 4189862 w 5500174"/>
              <a:gd name="connsiteY63" fmla="*/ 341194 h 4653887"/>
              <a:gd name="connsiteX64" fmla="*/ 4299044 w 5500174"/>
              <a:gd name="connsiteY64" fmla="*/ 272956 h 4653887"/>
              <a:gd name="connsiteX65" fmla="*/ 4353635 w 5500174"/>
              <a:gd name="connsiteY65" fmla="*/ 245660 h 4653887"/>
              <a:gd name="connsiteX66" fmla="*/ 4449170 w 5500174"/>
              <a:gd name="connsiteY66" fmla="*/ 232012 h 4653887"/>
              <a:gd name="connsiteX67" fmla="*/ 4626591 w 5500174"/>
              <a:gd name="connsiteY67" fmla="*/ 177421 h 4653887"/>
              <a:gd name="connsiteX68" fmla="*/ 4844955 w 5500174"/>
              <a:gd name="connsiteY68" fmla="*/ 136478 h 4653887"/>
              <a:gd name="connsiteX69" fmla="*/ 4967785 w 5500174"/>
              <a:gd name="connsiteY69" fmla="*/ 95535 h 4653887"/>
              <a:gd name="connsiteX70" fmla="*/ 5008728 w 5500174"/>
              <a:gd name="connsiteY70" fmla="*/ 81887 h 4653887"/>
              <a:gd name="connsiteX71" fmla="*/ 5049671 w 5500174"/>
              <a:gd name="connsiteY71" fmla="*/ 54591 h 4653887"/>
              <a:gd name="connsiteX72" fmla="*/ 5213444 w 5500174"/>
              <a:gd name="connsiteY72" fmla="*/ 27296 h 4653887"/>
              <a:gd name="connsiteX73" fmla="*/ 5336274 w 5500174"/>
              <a:gd name="connsiteY73" fmla="*/ 0 h 4653887"/>
              <a:gd name="connsiteX74" fmla="*/ 5486400 w 5500174"/>
              <a:gd name="connsiteY74" fmla="*/ 13648 h 4653887"/>
              <a:gd name="connsiteX75" fmla="*/ 5500047 w 5500174"/>
              <a:gd name="connsiteY75" fmla="*/ 54591 h 4653887"/>
              <a:gd name="connsiteX76" fmla="*/ 5472752 w 5500174"/>
              <a:gd name="connsiteY76" fmla="*/ 382138 h 4653887"/>
              <a:gd name="connsiteX77" fmla="*/ 5404513 w 5500174"/>
              <a:gd name="connsiteY77" fmla="*/ 545911 h 4653887"/>
              <a:gd name="connsiteX78" fmla="*/ 5308979 w 5500174"/>
              <a:gd name="connsiteY78" fmla="*/ 641445 h 4653887"/>
              <a:gd name="connsiteX79" fmla="*/ 5295331 w 5500174"/>
              <a:gd name="connsiteY79" fmla="*/ 682389 h 4653887"/>
              <a:gd name="connsiteX80" fmla="*/ 5254388 w 5500174"/>
              <a:gd name="connsiteY80" fmla="*/ 723332 h 4653887"/>
              <a:gd name="connsiteX81" fmla="*/ 5213444 w 5500174"/>
              <a:gd name="connsiteY81" fmla="*/ 777923 h 4653887"/>
              <a:gd name="connsiteX82" fmla="*/ 5145206 w 5500174"/>
              <a:gd name="connsiteY82" fmla="*/ 859809 h 4653887"/>
              <a:gd name="connsiteX83" fmla="*/ 5117910 w 5500174"/>
              <a:gd name="connsiteY83" fmla="*/ 900753 h 4653887"/>
              <a:gd name="connsiteX84" fmla="*/ 5049671 w 5500174"/>
              <a:gd name="connsiteY84" fmla="*/ 955344 h 4653887"/>
              <a:gd name="connsiteX85" fmla="*/ 5036023 w 5500174"/>
              <a:gd name="connsiteY85" fmla="*/ 1009935 h 4653887"/>
              <a:gd name="connsiteX86" fmla="*/ 4940489 w 5500174"/>
              <a:gd name="connsiteY86" fmla="*/ 1091821 h 4653887"/>
              <a:gd name="connsiteX87" fmla="*/ 4858603 w 5500174"/>
              <a:gd name="connsiteY87" fmla="*/ 1160060 h 4653887"/>
              <a:gd name="connsiteX88" fmla="*/ 4776716 w 5500174"/>
              <a:gd name="connsiteY88" fmla="*/ 1187356 h 4653887"/>
              <a:gd name="connsiteX89" fmla="*/ 4681182 w 5500174"/>
              <a:gd name="connsiteY89" fmla="*/ 1241947 h 4653887"/>
              <a:gd name="connsiteX90" fmla="*/ 4476465 w 5500174"/>
              <a:gd name="connsiteY90" fmla="*/ 1255594 h 4653887"/>
              <a:gd name="connsiteX91" fmla="*/ 4285397 w 5500174"/>
              <a:gd name="connsiteY91" fmla="*/ 1337481 h 4653887"/>
              <a:gd name="connsiteX92" fmla="*/ 4244453 w 5500174"/>
              <a:gd name="connsiteY92" fmla="*/ 1364777 h 4653887"/>
              <a:gd name="connsiteX93" fmla="*/ 4203510 w 5500174"/>
              <a:gd name="connsiteY93" fmla="*/ 1378424 h 4653887"/>
              <a:gd name="connsiteX94" fmla="*/ 4080680 w 5500174"/>
              <a:gd name="connsiteY94" fmla="*/ 1460311 h 4653887"/>
              <a:gd name="connsiteX95" fmla="*/ 4039737 w 5500174"/>
              <a:gd name="connsiteY95" fmla="*/ 1473959 h 4653887"/>
              <a:gd name="connsiteX96" fmla="*/ 3944203 w 5500174"/>
              <a:gd name="connsiteY96" fmla="*/ 1542197 h 4653887"/>
              <a:gd name="connsiteX97" fmla="*/ 3903259 w 5500174"/>
              <a:gd name="connsiteY97" fmla="*/ 1569493 h 4653887"/>
              <a:gd name="connsiteX98" fmla="*/ 3821373 w 5500174"/>
              <a:gd name="connsiteY98" fmla="*/ 1665027 h 4653887"/>
              <a:gd name="connsiteX99" fmla="*/ 3794077 w 5500174"/>
              <a:gd name="connsiteY99" fmla="*/ 1705971 h 4653887"/>
              <a:gd name="connsiteX100" fmla="*/ 3739486 w 5500174"/>
              <a:gd name="connsiteY100" fmla="*/ 1760562 h 4653887"/>
              <a:gd name="connsiteX101" fmla="*/ 3630304 w 5500174"/>
              <a:gd name="connsiteY101" fmla="*/ 1937983 h 4653887"/>
              <a:gd name="connsiteX102" fmla="*/ 3534770 w 5500174"/>
              <a:gd name="connsiteY102" fmla="*/ 2019869 h 4653887"/>
              <a:gd name="connsiteX103" fmla="*/ 3466531 w 5500174"/>
              <a:gd name="connsiteY103" fmla="*/ 2101756 h 4653887"/>
              <a:gd name="connsiteX104" fmla="*/ 3411940 w 5500174"/>
              <a:gd name="connsiteY104" fmla="*/ 2129051 h 4653887"/>
              <a:gd name="connsiteX105" fmla="*/ 3370997 w 5500174"/>
              <a:gd name="connsiteY105" fmla="*/ 2156347 h 4653887"/>
              <a:gd name="connsiteX106" fmla="*/ 3275462 w 5500174"/>
              <a:gd name="connsiteY106" fmla="*/ 2197290 h 4653887"/>
              <a:gd name="connsiteX107" fmla="*/ 3220871 w 5500174"/>
              <a:gd name="connsiteY107" fmla="*/ 2251881 h 4653887"/>
              <a:gd name="connsiteX108" fmla="*/ 3166280 w 5500174"/>
              <a:gd name="connsiteY108" fmla="*/ 2265529 h 4653887"/>
              <a:gd name="connsiteX109" fmla="*/ 3111689 w 5500174"/>
              <a:gd name="connsiteY109" fmla="*/ 2292824 h 4653887"/>
              <a:gd name="connsiteX110" fmla="*/ 3070746 w 5500174"/>
              <a:gd name="connsiteY110" fmla="*/ 2333768 h 4653887"/>
              <a:gd name="connsiteX111" fmla="*/ 2975212 w 5500174"/>
              <a:gd name="connsiteY111" fmla="*/ 2374711 h 4653887"/>
              <a:gd name="connsiteX112" fmla="*/ 2934268 w 5500174"/>
              <a:gd name="connsiteY112" fmla="*/ 2402006 h 4653887"/>
              <a:gd name="connsiteX113" fmla="*/ 2893325 w 5500174"/>
              <a:gd name="connsiteY113" fmla="*/ 2415654 h 4653887"/>
              <a:gd name="connsiteX114" fmla="*/ 2811438 w 5500174"/>
              <a:gd name="connsiteY114" fmla="*/ 2470245 h 4653887"/>
              <a:gd name="connsiteX115" fmla="*/ 2770495 w 5500174"/>
              <a:gd name="connsiteY115" fmla="*/ 2497541 h 4653887"/>
              <a:gd name="connsiteX116" fmla="*/ 2702256 w 5500174"/>
              <a:gd name="connsiteY116" fmla="*/ 2552132 h 4653887"/>
              <a:gd name="connsiteX117" fmla="*/ 2647665 w 5500174"/>
              <a:gd name="connsiteY117" fmla="*/ 2579427 h 4653887"/>
              <a:gd name="connsiteX118" fmla="*/ 2593074 w 5500174"/>
              <a:gd name="connsiteY118" fmla="*/ 2620371 h 4653887"/>
              <a:gd name="connsiteX119" fmla="*/ 2511188 w 5500174"/>
              <a:gd name="connsiteY119" fmla="*/ 2674962 h 4653887"/>
              <a:gd name="connsiteX120" fmla="*/ 2429301 w 5500174"/>
              <a:gd name="connsiteY120" fmla="*/ 2729553 h 4653887"/>
              <a:gd name="connsiteX121" fmla="*/ 2388358 w 5500174"/>
              <a:gd name="connsiteY121" fmla="*/ 2756848 h 4653887"/>
              <a:gd name="connsiteX122" fmla="*/ 2292823 w 5500174"/>
              <a:gd name="connsiteY122" fmla="*/ 2825087 h 4653887"/>
              <a:gd name="connsiteX123" fmla="*/ 2265528 w 5500174"/>
              <a:gd name="connsiteY123" fmla="*/ 2866030 h 4653887"/>
              <a:gd name="connsiteX124" fmla="*/ 2224585 w 5500174"/>
              <a:gd name="connsiteY124" fmla="*/ 2879678 h 4653887"/>
              <a:gd name="connsiteX125" fmla="*/ 2129050 w 5500174"/>
              <a:gd name="connsiteY125" fmla="*/ 2934269 h 4653887"/>
              <a:gd name="connsiteX126" fmla="*/ 2047164 w 5500174"/>
              <a:gd name="connsiteY126" fmla="*/ 2975212 h 4653887"/>
              <a:gd name="connsiteX127" fmla="*/ 1965277 w 5500174"/>
              <a:gd name="connsiteY127" fmla="*/ 3057099 h 4653887"/>
              <a:gd name="connsiteX128" fmla="*/ 1924334 w 5500174"/>
              <a:gd name="connsiteY128" fmla="*/ 3098042 h 4653887"/>
              <a:gd name="connsiteX129" fmla="*/ 1883391 w 5500174"/>
              <a:gd name="connsiteY129" fmla="*/ 3138986 h 4653887"/>
              <a:gd name="connsiteX130" fmla="*/ 1828800 w 5500174"/>
              <a:gd name="connsiteY130" fmla="*/ 3234520 h 4653887"/>
              <a:gd name="connsiteX131" fmla="*/ 1801504 w 5500174"/>
              <a:gd name="connsiteY131" fmla="*/ 3330054 h 4653887"/>
              <a:gd name="connsiteX132" fmla="*/ 1746913 w 5500174"/>
              <a:gd name="connsiteY132" fmla="*/ 3425589 h 4653887"/>
              <a:gd name="connsiteX133" fmla="*/ 1705970 w 5500174"/>
              <a:gd name="connsiteY133" fmla="*/ 3507475 h 4653887"/>
              <a:gd name="connsiteX134" fmla="*/ 1665026 w 5500174"/>
              <a:gd name="connsiteY134" fmla="*/ 3548418 h 4653887"/>
              <a:gd name="connsiteX135" fmla="*/ 1637731 w 5500174"/>
              <a:gd name="connsiteY135" fmla="*/ 3589362 h 4653887"/>
              <a:gd name="connsiteX136" fmla="*/ 1542197 w 5500174"/>
              <a:gd name="connsiteY136" fmla="*/ 3671248 h 4653887"/>
              <a:gd name="connsiteX137" fmla="*/ 1501253 w 5500174"/>
              <a:gd name="connsiteY137" fmla="*/ 3684896 h 4653887"/>
              <a:gd name="connsiteX138" fmla="*/ 1378423 w 5500174"/>
              <a:gd name="connsiteY138" fmla="*/ 3780430 h 4653887"/>
              <a:gd name="connsiteX139" fmla="*/ 1337480 w 5500174"/>
              <a:gd name="connsiteY139" fmla="*/ 3807726 h 4653887"/>
              <a:gd name="connsiteX140" fmla="*/ 1255594 w 5500174"/>
              <a:gd name="connsiteY140" fmla="*/ 3835021 h 4653887"/>
              <a:gd name="connsiteX141" fmla="*/ 1132764 w 5500174"/>
              <a:gd name="connsiteY141" fmla="*/ 3889612 h 4653887"/>
              <a:gd name="connsiteX142" fmla="*/ 1037229 w 5500174"/>
              <a:gd name="connsiteY142" fmla="*/ 3916908 h 4653887"/>
              <a:gd name="connsiteX143" fmla="*/ 900752 w 5500174"/>
              <a:gd name="connsiteY143" fmla="*/ 3985147 h 4653887"/>
              <a:gd name="connsiteX144" fmla="*/ 846161 w 5500174"/>
              <a:gd name="connsiteY144" fmla="*/ 4012442 h 4653887"/>
              <a:gd name="connsiteX145" fmla="*/ 696035 w 5500174"/>
              <a:gd name="connsiteY145" fmla="*/ 4135272 h 4653887"/>
              <a:gd name="connsiteX146" fmla="*/ 641444 w 5500174"/>
              <a:gd name="connsiteY146" fmla="*/ 4162568 h 4653887"/>
              <a:gd name="connsiteX147" fmla="*/ 586853 w 5500174"/>
              <a:gd name="connsiteY147" fmla="*/ 4217159 h 4653887"/>
              <a:gd name="connsiteX148" fmla="*/ 504967 w 5500174"/>
              <a:gd name="connsiteY148" fmla="*/ 4271750 h 4653887"/>
              <a:gd name="connsiteX149" fmla="*/ 477671 w 5500174"/>
              <a:gd name="connsiteY149" fmla="*/ 4326341 h 4653887"/>
              <a:gd name="connsiteX150" fmla="*/ 423080 w 5500174"/>
              <a:gd name="connsiteY150" fmla="*/ 4339989 h 4653887"/>
              <a:gd name="connsiteX151" fmla="*/ 368489 w 5500174"/>
              <a:gd name="connsiteY151" fmla="*/ 4380932 h 4653887"/>
              <a:gd name="connsiteX152" fmla="*/ 313898 w 5500174"/>
              <a:gd name="connsiteY152" fmla="*/ 4408227 h 4653887"/>
              <a:gd name="connsiteX153" fmla="*/ 232012 w 5500174"/>
              <a:gd name="connsiteY153" fmla="*/ 4449171 h 4653887"/>
              <a:gd name="connsiteX154" fmla="*/ 150125 w 5500174"/>
              <a:gd name="connsiteY154" fmla="*/ 4435523 h 4653887"/>
              <a:gd name="connsiteX155" fmla="*/ 54591 w 5500174"/>
              <a:gd name="connsiteY155" fmla="*/ 4394580 h 4653887"/>
              <a:gd name="connsiteX156" fmla="*/ 0 w 5500174"/>
              <a:gd name="connsiteY156" fmla="*/ 4353636 h 465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5500174" h="4653887">
                <a:moveTo>
                  <a:pt x="136477" y="4653887"/>
                </a:moveTo>
                <a:cubicBezTo>
                  <a:pt x="141026" y="4626591"/>
                  <a:pt x="151851" y="4599618"/>
                  <a:pt x="150125" y="4572000"/>
                </a:cubicBezTo>
                <a:cubicBezTo>
                  <a:pt x="147231" y="4525697"/>
                  <a:pt x="124428" y="4481889"/>
                  <a:pt x="122829" y="4435523"/>
                </a:cubicBezTo>
                <a:cubicBezTo>
                  <a:pt x="120934" y="4380564"/>
                  <a:pt x="95009" y="4158368"/>
                  <a:pt x="191068" y="4094329"/>
                </a:cubicBezTo>
                <a:lnTo>
                  <a:pt x="232012" y="4067033"/>
                </a:lnTo>
                <a:cubicBezTo>
                  <a:pt x="258242" y="4027688"/>
                  <a:pt x="271777" y="4001586"/>
                  <a:pt x="313898" y="3971499"/>
                </a:cubicBezTo>
                <a:cubicBezTo>
                  <a:pt x="325604" y="3963137"/>
                  <a:pt x="341974" y="3964285"/>
                  <a:pt x="354841" y="3957851"/>
                </a:cubicBezTo>
                <a:cubicBezTo>
                  <a:pt x="369512" y="3950516"/>
                  <a:pt x="380796" y="3937218"/>
                  <a:pt x="395785" y="3930556"/>
                </a:cubicBezTo>
                <a:cubicBezTo>
                  <a:pt x="422077" y="3918871"/>
                  <a:pt x="453731" y="3919220"/>
                  <a:pt x="477671" y="3903260"/>
                </a:cubicBezTo>
                <a:cubicBezTo>
                  <a:pt x="556467" y="3850730"/>
                  <a:pt x="505491" y="3885807"/>
                  <a:pt x="627797" y="3794078"/>
                </a:cubicBezTo>
                <a:cubicBezTo>
                  <a:pt x="645994" y="3780430"/>
                  <a:pt x="666304" y="3769219"/>
                  <a:pt x="682388" y="3753135"/>
                </a:cubicBezTo>
                <a:lnTo>
                  <a:pt x="777922" y="3657600"/>
                </a:lnTo>
                <a:cubicBezTo>
                  <a:pt x="796119" y="3639403"/>
                  <a:pt x="818238" y="3624421"/>
                  <a:pt x="832513" y="3603009"/>
                </a:cubicBezTo>
                <a:cubicBezTo>
                  <a:pt x="850710" y="3575714"/>
                  <a:pt x="866964" y="3547018"/>
                  <a:pt x="887104" y="3521123"/>
                </a:cubicBezTo>
                <a:cubicBezTo>
                  <a:pt x="929362" y="3466791"/>
                  <a:pt x="926080" y="3497760"/>
                  <a:pt x="955343" y="3439236"/>
                </a:cubicBezTo>
                <a:cubicBezTo>
                  <a:pt x="961777" y="3426369"/>
                  <a:pt x="961854" y="3410783"/>
                  <a:pt x="968991" y="3398293"/>
                </a:cubicBezTo>
                <a:cubicBezTo>
                  <a:pt x="980276" y="3378544"/>
                  <a:pt x="997634" y="3362836"/>
                  <a:pt x="1009934" y="3343702"/>
                </a:cubicBezTo>
                <a:cubicBezTo>
                  <a:pt x="1116431" y="3178038"/>
                  <a:pt x="1043843" y="3243206"/>
                  <a:pt x="1146412" y="3166281"/>
                </a:cubicBezTo>
                <a:cubicBezTo>
                  <a:pt x="1216930" y="3025243"/>
                  <a:pt x="1127846" y="3180843"/>
                  <a:pt x="1214650" y="3084394"/>
                </a:cubicBezTo>
                <a:cubicBezTo>
                  <a:pt x="1245083" y="3050580"/>
                  <a:pt x="1258685" y="3000447"/>
                  <a:pt x="1296537" y="2975212"/>
                </a:cubicBezTo>
                <a:cubicBezTo>
                  <a:pt x="1310185" y="2966114"/>
                  <a:pt x="1325026" y="2958592"/>
                  <a:pt x="1337480" y="2947917"/>
                </a:cubicBezTo>
                <a:cubicBezTo>
                  <a:pt x="1357019" y="2931169"/>
                  <a:pt x="1375125" y="2912693"/>
                  <a:pt x="1392071" y="2893326"/>
                </a:cubicBezTo>
                <a:cubicBezTo>
                  <a:pt x="1407049" y="2876208"/>
                  <a:pt x="1416247" y="2854105"/>
                  <a:pt x="1433014" y="2838735"/>
                </a:cubicBezTo>
                <a:cubicBezTo>
                  <a:pt x="1527214" y="2752384"/>
                  <a:pt x="1536716" y="2756861"/>
                  <a:pt x="1624083" y="2702257"/>
                </a:cubicBezTo>
                <a:cubicBezTo>
                  <a:pt x="1701246" y="2654030"/>
                  <a:pt x="1626426" y="2694262"/>
                  <a:pt x="1719617" y="2647666"/>
                </a:cubicBezTo>
                <a:cubicBezTo>
                  <a:pt x="1782549" y="2553270"/>
                  <a:pt x="1728696" y="2623797"/>
                  <a:pt x="1897038" y="2497541"/>
                </a:cubicBezTo>
                <a:cubicBezTo>
                  <a:pt x="1920342" y="2480063"/>
                  <a:pt x="1941040" y="2459108"/>
                  <a:pt x="1965277" y="2442950"/>
                </a:cubicBezTo>
                <a:cubicBezTo>
                  <a:pt x="2061767" y="2378622"/>
                  <a:pt x="1942313" y="2459352"/>
                  <a:pt x="2060812" y="2374711"/>
                </a:cubicBezTo>
                <a:cubicBezTo>
                  <a:pt x="2074159" y="2365177"/>
                  <a:pt x="2088107" y="2356514"/>
                  <a:pt x="2101755" y="2347415"/>
                </a:cubicBezTo>
                <a:cubicBezTo>
                  <a:pt x="2162798" y="2255849"/>
                  <a:pt x="2090888" y="2345561"/>
                  <a:pt x="2169994" y="2292824"/>
                </a:cubicBezTo>
                <a:cubicBezTo>
                  <a:pt x="2186053" y="2282118"/>
                  <a:pt x="2195231" y="2263099"/>
                  <a:pt x="2210937" y="2251881"/>
                </a:cubicBezTo>
                <a:cubicBezTo>
                  <a:pt x="2227492" y="2240056"/>
                  <a:pt x="2247864" y="2234680"/>
                  <a:pt x="2265528" y="2224586"/>
                </a:cubicBezTo>
                <a:cubicBezTo>
                  <a:pt x="2339610" y="2182253"/>
                  <a:pt x="2272344" y="2208666"/>
                  <a:pt x="2347414" y="2183642"/>
                </a:cubicBezTo>
                <a:cubicBezTo>
                  <a:pt x="2374710" y="2156347"/>
                  <a:pt x="2392680" y="2113963"/>
                  <a:pt x="2429301" y="2101756"/>
                </a:cubicBezTo>
                <a:lnTo>
                  <a:pt x="2511188" y="2074460"/>
                </a:lnTo>
                <a:cubicBezTo>
                  <a:pt x="2618320" y="1967328"/>
                  <a:pt x="2569251" y="2003907"/>
                  <a:pt x="2647665" y="1951630"/>
                </a:cubicBezTo>
                <a:cubicBezTo>
                  <a:pt x="2656764" y="1937982"/>
                  <a:pt x="2663363" y="1922285"/>
                  <a:pt x="2674961" y="1910687"/>
                </a:cubicBezTo>
                <a:cubicBezTo>
                  <a:pt x="2686559" y="1899089"/>
                  <a:pt x="2705657" y="1896199"/>
                  <a:pt x="2715904" y="1883391"/>
                </a:cubicBezTo>
                <a:cubicBezTo>
                  <a:pt x="2724891" y="1872157"/>
                  <a:pt x="2721572" y="1854418"/>
                  <a:pt x="2729552" y="1842448"/>
                </a:cubicBezTo>
                <a:cubicBezTo>
                  <a:pt x="2740258" y="1826389"/>
                  <a:pt x="2756847" y="1815153"/>
                  <a:pt x="2770495" y="1801505"/>
                </a:cubicBezTo>
                <a:cubicBezTo>
                  <a:pt x="2775044" y="1787857"/>
                  <a:pt x="2775156" y="1771796"/>
                  <a:pt x="2784143" y="1760562"/>
                </a:cubicBezTo>
                <a:cubicBezTo>
                  <a:pt x="2863808" y="1660980"/>
                  <a:pt x="2855918" y="1674530"/>
                  <a:pt x="2947916" y="1637732"/>
                </a:cubicBezTo>
                <a:cubicBezTo>
                  <a:pt x="3001727" y="1557017"/>
                  <a:pt x="2941651" y="1632459"/>
                  <a:pt x="3029803" y="1569493"/>
                </a:cubicBezTo>
                <a:cubicBezTo>
                  <a:pt x="3045509" y="1558275"/>
                  <a:pt x="3055919" y="1540906"/>
                  <a:pt x="3070746" y="1528550"/>
                </a:cubicBezTo>
                <a:cubicBezTo>
                  <a:pt x="3083347" y="1518049"/>
                  <a:pt x="3098342" y="1510788"/>
                  <a:pt x="3111689" y="1501254"/>
                </a:cubicBezTo>
                <a:cubicBezTo>
                  <a:pt x="3130198" y="1488033"/>
                  <a:pt x="3147646" y="1473355"/>
                  <a:pt x="3166280" y="1460311"/>
                </a:cubicBezTo>
                <a:cubicBezTo>
                  <a:pt x="3193155" y="1441499"/>
                  <a:pt x="3224970" y="1428917"/>
                  <a:pt x="3248167" y="1405720"/>
                </a:cubicBezTo>
                <a:cubicBezTo>
                  <a:pt x="3261815" y="1392072"/>
                  <a:pt x="3274456" y="1377338"/>
                  <a:pt x="3289110" y="1364777"/>
                </a:cubicBezTo>
                <a:cubicBezTo>
                  <a:pt x="3306380" y="1349974"/>
                  <a:pt x="3327617" y="1339917"/>
                  <a:pt x="3343701" y="1323833"/>
                </a:cubicBezTo>
                <a:cubicBezTo>
                  <a:pt x="3359785" y="1307749"/>
                  <a:pt x="3368560" y="1285326"/>
                  <a:pt x="3384644" y="1269242"/>
                </a:cubicBezTo>
                <a:cubicBezTo>
                  <a:pt x="3396243" y="1257644"/>
                  <a:pt x="3413134" y="1252622"/>
                  <a:pt x="3425588" y="1241947"/>
                </a:cubicBezTo>
                <a:cubicBezTo>
                  <a:pt x="3445127" y="1225199"/>
                  <a:pt x="3463233" y="1206723"/>
                  <a:pt x="3480179" y="1187356"/>
                </a:cubicBezTo>
                <a:cubicBezTo>
                  <a:pt x="3495157" y="1170238"/>
                  <a:pt x="3506144" y="1149883"/>
                  <a:pt x="3521122" y="1132765"/>
                </a:cubicBezTo>
                <a:cubicBezTo>
                  <a:pt x="3538068" y="1113398"/>
                  <a:pt x="3560272" y="1098762"/>
                  <a:pt x="3575713" y="1078174"/>
                </a:cubicBezTo>
                <a:cubicBezTo>
                  <a:pt x="3587920" y="1061898"/>
                  <a:pt x="3593129" y="1041368"/>
                  <a:pt x="3603009" y="1023583"/>
                </a:cubicBezTo>
                <a:cubicBezTo>
                  <a:pt x="3622490" y="988517"/>
                  <a:pt x="3676652" y="901602"/>
                  <a:pt x="3698543" y="873457"/>
                </a:cubicBezTo>
                <a:cubicBezTo>
                  <a:pt x="3710392" y="858222"/>
                  <a:pt x="3727906" y="847955"/>
                  <a:pt x="3739486" y="832514"/>
                </a:cubicBezTo>
                <a:cubicBezTo>
                  <a:pt x="3755402" y="811293"/>
                  <a:pt x="3764513" y="785496"/>
                  <a:pt x="3780429" y="764275"/>
                </a:cubicBezTo>
                <a:cubicBezTo>
                  <a:pt x="3792010" y="748834"/>
                  <a:pt x="3809017" y="738159"/>
                  <a:pt x="3821373" y="723332"/>
                </a:cubicBezTo>
                <a:cubicBezTo>
                  <a:pt x="3860125" y="676830"/>
                  <a:pt x="3840435" y="676974"/>
                  <a:pt x="3889612" y="627797"/>
                </a:cubicBezTo>
                <a:cubicBezTo>
                  <a:pt x="3906541" y="610868"/>
                  <a:pt x="3961898" y="575058"/>
                  <a:pt x="3985146" y="559559"/>
                </a:cubicBezTo>
                <a:cubicBezTo>
                  <a:pt x="4037422" y="481142"/>
                  <a:pt x="4000842" y="530214"/>
                  <a:pt x="4107976" y="423081"/>
                </a:cubicBezTo>
                <a:lnTo>
                  <a:pt x="4148919" y="382138"/>
                </a:lnTo>
                <a:cubicBezTo>
                  <a:pt x="4162567" y="368490"/>
                  <a:pt x="4173495" y="351423"/>
                  <a:pt x="4189862" y="341194"/>
                </a:cubicBezTo>
                <a:cubicBezTo>
                  <a:pt x="4226256" y="318448"/>
                  <a:pt x="4260658" y="292150"/>
                  <a:pt x="4299044" y="272956"/>
                </a:cubicBezTo>
                <a:cubicBezTo>
                  <a:pt x="4317241" y="263857"/>
                  <a:pt x="4334007" y="251013"/>
                  <a:pt x="4353635" y="245660"/>
                </a:cubicBezTo>
                <a:cubicBezTo>
                  <a:pt x="4384670" y="237196"/>
                  <a:pt x="4417325" y="236561"/>
                  <a:pt x="4449170" y="232012"/>
                </a:cubicBezTo>
                <a:cubicBezTo>
                  <a:pt x="4530532" y="199468"/>
                  <a:pt x="4526884" y="197362"/>
                  <a:pt x="4626591" y="177421"/>
                </a:cubicBezTo>
                <a:cubicBezTo>
                  <a:pt x="4709898" y="160760"/>
                  <a:pt x="4770214" y="158900"/>
                  <a:pt x="4844955" y="136478"/>
                </a:cubicBezTo>
                <a:cubicBezTo>
                  <a:pt x="4844962" y="136476"/>
                  <a:pt x="4947311" y="102360"/>
                  <a:pt x="4967785" y="95535"/>
                </a:cubicBezTo>
                <a:cubicBezTo>
                  <a:pt x="4981433" y="90986"/>
                  <a:pt x="4996758" y="89867"/>
                  <a:pt x="5008728" y="81887"/>
                </a:cubicBezTo>
                <a:cubicBezTo>
                  <a:pt x="5022376" y="72788"/>
                  <a:pt x="5033822" y="58817"/>
                  <a:pt x="5049671" y="54591"/>
                </a:cubicBezTo>
                <a:cubicBezTo>
                  <a:pt x="5103146" y="40331"/>
                  <a:pt x="5159077" y="37652"/>
                  <a:pt x="5213444" y="27296"/>
                </a:cubicBezTo>
                <a:cubicBezTo>
                  <a:pt x="5254645" y="19448"/>
                  <a:pt x="5295331" y="9099"/>
                  <a:pt x="5336274" y="0"/>
                </a:cubicBezTo>
                <a:cubicBezTo>
                  <a:pt x="5386316" y="4549"/>
                  <a:pt x="5438730" y="-2242"/>
                  <a:pt x="5486400" y="13648"/>
                </a:cubicBezTo>
                <a:cubicBezTo>
                  <a:pt x="5500048" y="18197"/>
                  <a:pt x="5500579" y="40215"/>
                  <a:pt x="5500047" y="54591"/>
                </a:cubicBezTo>
                <a:cubicBezTo>
                  <a:pt x="5495992" y="164077"/>
                  <a:pt x="5489665" y="273891"/>
                  <a:pt x="5472752" y="382138"/>
                </a:cubicBezTo>
                <a:cubicBezTo>
                  <a:pt x="5472159" y="385935"/>
                  <a:pt x="5424333" y="521687"/>
                  <a:pt x="5404513" y="545911"/>
                </a:cubicBezTo>
                <a:cubicBezTo>
                  <a:pt x="5375995" y="580766"/>
                  <a:pt x="5308979" y="641445"/>
                  <a:pt x="5308979" y="641445"/>
                </a:cubicBezTo>
                <a:cubicBezTo>
                  <a:pt x="5304430" y="655093"/>
                  <a:pt x="5303311" y="670419"/>
                  <a:pt x="5295331" y="682389"/>
                </a:cubicBezTo>
                <a:cubicBezTo>
                  <a:pt x="5284625" y="698448"/>
                  <a:pt x="5266949" y="708678"/>
                  <a:pt x="5254388" y="723332"/>
                </a:cubicBezTo>
                <a:cubicBezTo>
                  <a:pt x="5239585" y="740602"/>
                  <a:pt x="5227092" y="759726"/>
                  <a:pt x="5213444" y="777923"/>
                </a:cubicBezTo>
                <a:cubicBezTo>
                  <a:pt x="5187379" y="856122"/>
                  <a:pt x="5219568" y="785447"/>
                  <a:pt x="5145206" y="859809"/>
                </a:cubicBezTo>
                <a:cubicBezTo>
                  <a:pt x="5133607" y="871408"/>
                  <a:pt x="5129509" y="889154"/>
                  <a:pt x="5117910" y="900753"/>
                </a:cubicBezTo>
                <a:cubicBezTo>
                  <a:pt x="5097312" y="921351"/>
                  <a:pt x="5072417" y="937147"/>
                  <a:pt x="5049671" y="955344"/>
                </a:cubicBezTo>
                <a:cubicBezTo>
                  <a:pt x="5045122" y="973541"/>
                  <a:pt x="5045329" y="993649"/>
                  <a:pt x="5036023" y="1009935"/>
                </a:cubicBezTo>
                <a:cubicBezTo>
                  <a:pt x="5019767" y="1038382"/>
                  <a:pt x="4962471" y="1072979"/>
                  <a:pt x="4940489" y="1091821"/>
                </a:cubicBezTo>
                <a:cubicBezTo>
                  <a:pt x="4905875" y="1121491"/>
                  <a:pt x="4900371" y="1141497"/>
                  <a:pt x="4858603" y="1160060"/>
                </a:cubicBezTo>
                <a:cubicBezTo>
                  <a:pt x="4832311" y="1171745"/>
                  <a:pt x="4800656" y="1171396"/>
                  <a:pt x="4776716" y="1187356"/>
                </a:cubicBezTo>
                <a:cubicBezTo>
                  <a:pt x="4756394" y="1200904"/>
                  <a:pt x="4703869" y="1238365"/>
                  <a:pt x="4681182" y="1241947"/>
                </a:cubicBezTo>
                <a:cubicBezTo>
                  <a:pt x="4613628" y="1252613"/>
                  <a:pt x="4544704" y="1251045"/>
                  <a:pt x="4476465" y="1255594"/>
                </a:cubicBezTo>
                <a:cubicBezTo>
                  <a:pt x="4403679" y="1279857"/>
                  <a:pt x="4352854" y="1292510"/>
                  <a:pt x="4285397" y="1337481"/>
                </a:cubicBezTo>
                <a:cubicBezTo>
                  <a:pt x="4271749" y="1346580"/>
                  <a:pt x="4259124" y="1357441"/>
                  <a:pt x="4244453" y="1364777"/>
                </a:cubicBezTo>
                <a:cubicBezTo>
                  <a:pt x="4231586" y="1371210"/>
                  <a:pt x="4216377" y="1371990"/>
                  <a:pt x="4203510" y="1378424"/>
                </a:cubicBezTo>
                <a:cubicBezTo>
                  <a:pt x="4017597" y="1471381"/>
                  <a:pt x="4240672" y="1368887"/>
                  <a:pt x="4080680" y="1460311"/>
                </a:cubicBezTo>
                <a:cubicBezTo>
                  <a:pt x="4068190" y="1467448"/>
                  <a:pt x="4052604" y="1467525"/>
                  <a:pt x="4039737" y="1473959"/>
                </a:cubicBezTo>
                <a:cubicBezTo>
                  <a:pt x="4018293" y="1484681"/>
                  <a:pt x="3958629" y="1531893"/>
                  <a:pt x="3944203" y="1542197"/>
                </a:cubicBezTo>
                <a:cubicBezTo>
                  <a:pt x="3930855" y="1551731"/>
                  <a:pt x="3915860" y="1558992"/>
                  <a:pt x="3903259" y="1569493"/>
                </a:cubicBezTo>
                <a:cubicBezTo>
                  <a:pt x="3868248" y="1598669"/>
                  <a:pt x="3847951" y="1627818"/>
                  <a:pt x="3821373" y="1665027"/>
                </a:cubicBezTo>
                <a:cubicBezTo>
                  <a:pt x="3811839" y="1678375"/>
                  <a:pt x="3804752" y="1693517"/>
                  <a:pt x="3794077" y="1705971"/>
                </a:cubicBezTo>
                <a:cubicBezTo>
                  <a:pt x="3777329" y="1725510"/>
                  <a:pt x="3757683" y="1742365"/>
                  <a:pt x="3739486" y="1760562"/>
                </a:cubicBezTo>
                <a:cubicBezTo>
                  <a:pt x="3714260" y="1811014"/>
                  <a:pt x="3665245" y="1914689"/>
                  <a:pt x="3630304" y="1937983"/>
                </a:cubicBezTo>
                <a:cubicBezTo>
                  <a:pt x="3582010" y="1970179"/>
                  <a:pt x="3578897" y="1968387"/>
                  <a:pt x="3534770" y="2019869"/>
                </a:cubicBezTo>
                <a:cubicBezTo>
                  <a:pt x="3496971" y="2063968"/>
                  <a:pt x="3518833" y="2064397"/>
                  <a:pt x="3466531" y="2101756"/>
                </a:cubicBezTo>
                <a:cubicBezTo>
                  <a:pt x="3449976" y="2113581"/>
                  <a:pt x="3429604" y="2118957"/>
                  <a:pt x="3411940" y="2129051"/>
                </a:cubicBezTo>
                <a:cubicBezTo>
                  <a:pt x="3397699" y="2137189"/>
                  <a:pt x="3385668" y="2149012"/>
                  <a:pt x="3370997" y="2156347"/>
                </a:cubicBezTo>
                <a:cubicBezTo>
                  <a:pt x="3318284" y="2182703"/>
                  <a:pt x="3332269" y="2154684"/>
                  <a:pt x="3275462" y="2197290"/>
                </a:cubicBezTo>
                <a:cubicBezTo>
                  <a:pt x="3254874" y="2212731"/>
                  <a:pt x="3242694" y="2238242"/>
                  <a:pt x="3220871" y="2251881"/>
                </a:cubicBezTo>
                <a:cubicBezTo>
                  <a:pt x="3204965" y="2261822"/>
                  <a:pt x="3183843" y="2258943"/>
                  <a:pt x="3166280" y="2265529"/>
                </a:cubicBezTo>
                <a:cubicBezTo>
                  <a:pt x="3147231" y="2272672"/>
                  <a:pt x="3129886" y="2283726"/>
                  <a:pt x="3111689" y="2292824"/>
                </a:cubicBezTo>
                <a:cubicBezTo>
                  <a:pt x="3098041" y="2306472"/>
                  <a:pt x="3086452" y="2322550"/>
                  <a:pt x="3070746" y="2333768"/>
                </a:cubicBezTo>
                <a:cubicBezTo>
                  <a:pt x="3004491" y="2381093"/>
                  <a:pt x="3034605" y="2345015"/>
                  <a:pt x="2975212" y="2374711"/>
                </a:cubicBezTo>
                <a:cubicBezTo>
                  <a:pt x="2960541" y="2382046"/>
                  <a:pt x="2948939" y="2394671"/>
                  <a:pt x="2934268" y="2402006"/>
                </a:cubicBezTo>
                <a:cubicBezTo>
                  <a:pt x="2921401" y="2408440"/>
                  <a:pt x="2905901" y="2408668"/>
                  <a:pt x="2893325" y="2415654"/>
                </a:cubicBezTo>
                <a:cubicBezTo>
                  <a:pt x="2864648" y="2431586"/>
                  <a:pt x="2838734" y="2452048"/>
                  <a:pt x="2811438" y="2470245"/>
                </a:cubicBezTo>
                <a:cubicBezTo>
                  <a:pt x="2797790" y="2479344"/>
                  <a:pt x="2783303" y="2487294"/>
                  <a:pt x="2770495" y="2497541"/>
                </a:cubicBezTo>
                <a:cubicBezTo>
                  <a:pt x="2747749" y="2515738"/>
                  <a:pt x="2726493" y="2535974"/>
                  <a:pt x="2702256" y="2552132"/>
                </a:cubicBezTo>
                <a:cubicBezTo>
                  <a:pt x="2685328" y="2563417"/>
                  <a:pt x="2664917" y="2568644"/>
                  <a:pt x="2647665" y="2579427"/>
                </a:cubicBezTo>
                <a:cubicBezTo>
                  <a:pt x="2628376" y="2591483"/>
                  <a:pt x="2611709" y="2607327"/>
                  <a:pt x="2593074" y="2620371"/>
                </a:cubicBezTo>
                <a:cubicBezTo>
                  <a:pt x="2566199" y="2639184"/>
                  <a:pt x="2538483" y="2656765"/>
                  <a:pt x="2511188" y="2674962"/>
                </a:cubicBezTo>
                <a:lnTo>
                  <a:pt x="2429301" y="2729553"/>
                </a:lnTo>
                <a:cubicBezTo>
                  <a:pt x="2415653" y="2738651"/>
                  <a:pt x="2401480" y="2747007"/>
                  <a:pt x="2388358" y="2756848"/>
                </a:cubicBezTo>
                <a:cubicBezTo>
                  <a:pt x="2320645" y="2807633"/>
                  <a:pt x="2352693" y="2785174"/>
                  <a:pt x="2292823" y="2825087"/>
                </a:cubicBezTo>
                <a:cubicBezTo>
                  <a:pt x="2283725" y="2838735"/>
                  <a:pt x="2278336" y="2855783"/>
                  <a:pt x="2265528" y="2866030"/>
                </a:cubicBezTo>
                <a:cubicBezTo>
                  <a:pt x="2254295" y="2875017"/>
                  <a:pt x="2237452" y="2873244"/>
                  <a:pt x="2224585" y="2879678"/>
                </a:cubicBezTo>
                <a:cubicBezTo>
                  <a:pt x="2087528" y="2948207"/>
                  <a:pt x="2296527" y="2862494"/>
                  <a:pt x="2129050" y="2934269"/>
                </a:cubicBezTo>
                <a:cubicBezTo>
                  <a:pt x="2083262" y="2953893"/>
                  <a:pt x="2087860" y="2939038"/>
                  <a:pt x="2047164" y="2975212"/>
                </a:cubicBezTo>
                <a:cubicBezTo>
                  <a:pt x="2018313" y="3000858"/>
                  <a:pt x="1992573" y="3029803"/>
                  <a:pt x="1965277" y="3057099"/>
                </a:cubicBezTo>
                <a:lnTo>
                  <a:pt x="1924334" y="3098042"/>
                </a:lnTo>
                <a:cubicBezTo>
                  <a:pt x="1910686" y="3111690"/>
                  <a:pt x="1892023" y="3121723"/>
                  <a:pt x="1883391" y="3138986"/>
                </a:cubicBezTo>
                <a:cubicBezTo>
                  <a:pt x="1848760" y="3208248"/>
                  <a:pt x="1867380" y="3176649"/>
                  <a:pt x="1828800" y="3234520"/>
                </a:cubicBezTo>
                <a:cubicBezTo>
                  <a:pt x="1821874" y="3262225"/>
                  <a:pt x="1813252" y="3302641"/>
                  <a:pt x="1801504" y="3330054"/>
                </a:cubicBezTo>
                <a:cubicBezTo>
                  <a:pt x="1729729" y="3497531"/>
                  <a:pt x="1815442" y="3288532"/>
                  <a:pt x="1746913" y="3425589"/>
                </a:cubicBezTo>
                <a:cubicBezTo>
                  <a:pt x="1716138" y="3487138"/>
                  <a:pt x="1754858" y="3448810"/>
                  <a:pt x="1705970" y="3507475"/>
                </a:cubicBezTo>
                <a:cubicBezTo>
                  <a:pt x="1693614" y="3522302"/>
                  <a:pt x="1677382" y="3533591"/>
                  <a:pt x="1665026" y="3548418"/>
                </a:cubicBezTo>
                <a:cubicBezTo>
                  <a:pt x="1654525" y="3561019"/>
                  <a:pt x="1648232" y="3576761"/>
                  <a:pt x="1637731" y="3589362"/>
                </a:cubicBezTo>
                <a:cubicBezTo>
                  <a:pt x="1615731" y="3615762"/>
                  <a:pt x="1570949" y="3654819"/>
                  <a:pt x="1542197" y="3671248"/>
                </a:cubicBezTo>
                <a:cubicBezTo>
                  <a:pt x="1529706" y="3678386"/>
                  <a:pt x="1514901" y="3680347"/>
                  <a:pt x="1501253" y="3684896"/>
                </a:cubicBezTo>
                <a:cubicBezTo>
                  <a:pt x="1437112" y="3749037"/>
                  <a:pt x="1476371" y="3715131"/>
                  <a:pt x="1378423" y="3780430"/>
                </a:cubicBezTo>
                <a:cubicBezTo>
                  <a:pt x="1364775" y="3789529"/>
                  <a:pt x="1353041" y="3802539"/>
                  <a:pt x="1337480" y="3807726"/>
                </a:cubicBezTo>
                <a:cubicBezTo>
                  <a:pt x="1310185" y="3816824"/>
                  <a:pt x="1281328" y="3822154"/>
                  <a:pt x="1255594" y="3835021"/>
                </a:cubicBezTo>
                <a:cubicBezTo>
                  <a:pt x="1208029" y="3858804"/>
                  <a:pt x="1185047" y="3872184"/>
                  <a:pt x="1132764" y="3889612"/>
                </a:cubicBezTo>
                <a:cubicBezTo>
                  <a:pt x="1101344" y="3900085"/>
                  <a:pt x="1067854" y="3904298"/>
                  <a:pt x="1037229" y="3916908"/>
                </a:cubicBezTo>
                <a:cubicBezTo>
                  <a:pt x="990198" y="3936274"/>
                  <a:pt x="946244" y="3962401"/>
                  <a:pt x="900752" y="3985147"/>
                </a:cubicBezTo>
                <a:cubicBezTo>
                  <a:pt x="882555" y="3994245"/>
                  <a:pt x="861907" y="3999559"/>
                  <a:pt x="846161" y="4012442"/>
                </a:cubicBezTo>
                <a:cubicBezTo>
                  <a:pt x="796119" y="4053385"/>
                  <a:pt x="753866" y="4106356"/>
                  <a:pt x="696035" y="4135272"/>
                </a:cubicBezTo>
                <a:cubicBezTo>
                  <a:pt x="677838" y="4144371"/>
                  <a:pt x="657720" y="4150361"/>
                  <a:pt x="641444" y="4162568"/>
                </a:cubicBezTo>
                <a:cubicBezTo>
                  <a:pt x="620856" y="4178009"/>
                  <a:pt x="606948" y="4201083"/>
                  <a:pt x="586853" y="4217159"/>
                </a:cubicBezTo>
                <a:cubicBezTo>
                  <a:pt x="561237" y="4237652"/>
                  <a:pt x="532262" y="4253553"/>
                  <a:pt x="504967" y="4271750"/>
                </a:cubicBezTo>
                <a:cubicBezTo>
                  <a:pt x="495868" y="4289947"/>
                  <a:pt x="493300" y="4313317"/>
                  <a:pt x="477671" y="4326341"/>
                </a:cubicBezTo>
                <a:cubicBezTo>
                  <a:pt x="463261" y="4338349"/>
                  <a:pt x="439857" y="4331601"/>
                  <a:pt x="423080" y="4339989"/>
                </a:cubicBezTo>
                <a:cubicBezTo>
                  <a:pt x="402735" y="4350161"/>
                  <a:pt x="387778" y="4368877"/>
                  <a:pt x="368489" y="4380932"/>
                </a:cubicBezTo>
                <a:cubicBezTo>
                  <a:pt x="351237" y="4391715"/>
                  <a:pt x="331562" y="4398133"/>
                  <a:pt x="313898" y="4408227"/>
                </a:cubicBezTo>
                <a:cubicBezTo>
                  <a:pt x="239816" y="4450560"/>
                  <a:pt x="307082" y="4424147"/>
                  <a:pt x="232012" y="4449171"/>
                </a:cubicBezTo>
                <a:cubicBezTo>
                  <a:pt x="204716" y="4444622"/>
                  <a:pt x="177138" y="4441526"/>
                  <a:pt x="150125" y="4435523"/>
                </a:cubicBezTo>
                <a:cubicBezTo>
                  <a:pt x="118809" y="4428564"/>
                  <a:pt x="81140" y="4409751"/>
                  <a:pt x="54591" y="4394580"/>
                </a:cubicBezTo>
                <a:cubicBezTo>
                  <a:pt x="18581" y="4374003"/>
                  <a:pt x="21210" y="4374848"/>
                  <a:pt x="0" y="43536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848600" y="2286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i+j=h-1</a:t>
            </a:r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903260" y="1528549"/>
            <a:ext cx="627797" cy="4585648"/>
          </a:xfrm>
          <a:custGeom>
            <a:avLst/>
            <a:gdLst>
              <a:gd name="connsiteX0" fmla="*/ 54591 w 627797"/>
              <a:gd name="connsiteY0" fmla="*/ 136478 h 4585648"/>
              <a:gd name="connsiteX1" fmla="*/ 150125 w 627797"/>
              <a:gd name="connsiteY1" fmla="*/ 95535 h 4585648"/>
              <a:gd name="connsiteX2" fmla="*/ 191068 w 627797"/>
              <a:gd name="connsiteY2" fmla="*/ 81887 h 4585648"/>
              <a:gd name="connsiteX3" fmla="*/ 286603 w 627797"/>
              <a:gd name="connsiteY3" fmla="*/ 27296 h 4585648"/>
              <a:gd name="connsiteX4" fmla="*/ 341194 w 627797"/>
              <a:gd name="connsiteY4" fmla="*/ 13648 h 4585648"/>
              <a:gd name="connsiteX5" fmla="*/ 382137 w 627797"/>
              <a:gd name="connsiteY5" fmla="*/ 0 h 4585648"/>
              <a:gd name="connsiteX6" fmla="*/ 504967 w 627797"/>
              <a:gd name="connsiteY6" fmla="*/ 13648 h 4585648"/>
              <a:gd name="connsiteX7" fmla="*/ 518615 w 627797"/>
              <a:gd name="connsiteY7" fmla="*/ 54591 h 4585648"/>
              <a:gd name="connsiteX8" fmla="*/ 545910 w 627797"/>
              <a:gd name="connsiteY8" fmla="*/ 109182 h 4585648"/>
              <a:gd name="connsiteX9" fmla="*/ 586853 w 627797"/>
              <a:gd name="connsiteY9" fmla="*/ 204717 h 4585648"/>
              <a:gd name="connsiteX10" fmla="*/ 600501 w 627797"/>
              <a:gd name="connsiteY10" fmla="*/ 272955 h 4585648"/>
              <a:gd name="connsiteX11" fmla="*/ 614149 w 627797"/>
              <a:gd name="connsiteY11" fmla="*/ 327547 h 4585648"/>
              <a:gd name="connsiteX12" fmla="*/ 627797 w 627797"/>
              <a:gd name="connsiteY12" fmla="*/ 464024 h 4585648"/>
              <a:gd name="connsiteX13" fmla="*/ 614149 w 627797"/>
              <a:gd name="connsiteY13" fmla="*/ 2620370 h 4585648"/>
              <a:gd name="connsiteX14" fmla="*/ 573206 w 627797"/>
              <a:gd name="connsiteY14" fmla="*/ 2879678 h 4585648"/>
              <a:gd name="connsiteX15" fmla="*/ 545910 w 627797"/>
              <a:gd name="connsiteY15" fmla="*/ 3125338 h 4585648"/>
              <a:gd name="connsiteX16" fmla="*/ 504967 w 627797"/>
              <a:gd name="connsiteY16" fmla="*/ 3370997 h 4585648"/>
              <a:gd name="connsiteX17" fmla="*/ 477671 w 627797"/>
              <a:gd name="connsiteY17" fmla="*/ 3575714 h 4585648"/>
              <a:gd name="connsiteX18" fmla="*/ 464024 w 627797"/>
              <a:gd name="connsiteY18" fmla="*/ 3766782 h 4585648"/>
              <a:gd name="connsiteX19" fmla="*/ 450376 w 627797"/>
              <a:gd name="connsiteY19" fmla="*/ 3875964 h 4585648"/>
              <a:gd name="connsiteX20" fmla="*/ 423080 w 627797"/>
              <a:gd name="connsiteY20" fmla="*/ 4312693 h 4585648"/>
              <a:gd name="connsiteX21" fmla="*/ 409433 w 627797"/>
              <a:gd name="connsiteY21" fmla="*/ 4380932 h 4585648"/>
              <a:gd name="connsiteX22" fmla="*/ 395785 w 627797"/>
              <a:gd name="connsiteY22" fmla="*/ 4490114 h 4585648"/>
              <a:gd name="connsiteX23" fmla="*/ 327546 w 627797"/>
              <a:gd name="connsiteY23" fmla="*/ 4585648 h 4585648"/>
              <a:gd name="connsiteX24" fmla="*/ 272955 w 627797"/>
              <a:gd name="connsiteY24" fmla="*/ 4558352 h 4585648"/>
              <a:gd name="connsiteX25" fmla="*/ 245659 w 627797"/>
              <a:gd name="connsiteY25" fmla="*/ 4517409 h 4585648"/>
              <a:gd name="connsiteX26" fmla="*/ 163773 w 627797"/>
              <a:gd name="connsiteY26" fmla="*/ 4435523 h 4585648"/>
              <a:gd name="connsiteX27" fmla="*/ 136477 w 627797"/>
              <a:gd name="connsiteY27" fmla="*/ 4380932 h 4585648"/>
              <a:gd name="connsiteX28" fmla="*/ 109182 w 627797"/>
              <a:gd name="connsiteY28" fmla="*/ 4339988 h 4585648"/>
              <a:gd name="connsiteX29" fmla="*/ 95534 w 627797"/>
              <a:gd name="connsiteY29" fmla="*/ 4271750 h 4585648"/>
              <a:gd name="connsiteX30" fmla="*/ 81886 w 627797"/>
              <a:gd name="connsiteY30" fmla="*/ 4230806 h 4585648"/>
              <a:gd name="connsiteX31" fmla="*/ 54591 w 627797"/>
              <a:gd name="connsiteY31" fmla="*/ 4053385 h 4585648"/>
              <a:gd name="connsiteX32" fmla="*/ 40943 w 627797"/>
              <a:gd name="connsiteY32" fmla="*/ 3889612 h 4585648"/>
              <a:gd name="connsiteX33" fmla="*/ 27295 w 627797"/>
              <a:gd name="connsiteY33" fmla="*/ 3794078 h 4585648"/>
              <a:gd name="connsiteX34" fmla="*/ 13647 w 627797"/>
              <a:gd name="connsiteY34" fmla="*/ 3548418 h 4585648"/>
              <a:gd name="connsiteX35" fmla="*/ 0 w 627797"/>
              <a:gd name="connsiteY35" fmla="*/ 3411941 h 4585648"/>
              <a:gd name="connsiteX36" fmla="*/ 13647 w 627797"/>
              <a:gd name="connsiteY36" fmla="*/ 1910687 h 4585648"/>
              <a:gd name="connsiteX37" fmla="*/ 40943 w 627797"/>
              <a:gd name="connsiteY37" fmla="*/ 1569493 h 4585648"/>
              <a:gd name="connsiteX38" fmla="*/ 54591 w 627797"/>
              <a:gd name="connsiteY38" fmla="*/ 1146412 h 4585648"/>
              <a:gd name="connsiteX39" fmla="*/ 68239 w 627797"/>
              <a:gd name="connsiteY39" fmla="*/ 655093 h 4585648"/>
              <a:gd name="connsiteX40" fmla="*/ 81886 w 627797"/>
              <a:gd name="connsiteY40" fmla="*/ 313899 h 4585648"/>
              <a:gd name="connsiteX41" fmla="*/ 95534 w 627797"/>
              <a:gd name="connsiteY41" fmla="*/ 136478 h 4585648"/>
              <a:gd name="connsiteX42" fmla="*/ 122830 w 627797"/>
              <a:gd name="connsiteY42" fmla="*/ 54591 h 45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27797" h="4585648">
                <a:moveTo>
                  <a:pt x="54591" y="136478"/>
                </a:moveTo>
                <a:cubicBezTo>
                  <a:pt x="86436" y="122830"/>
                  <a:pt x="117957" y="108402"/>
                  <a:pt x="150125" y="95535"/>
                </a:cubicBezTo>
                <a:cubicBezTo>
                  <a:pt x="163482" y="90192"/>
                  <a:pt x="178201" y="88321"/>
                  <a:pt x="191068" y="81887"/>
                </a:cubicBezTo>
                <a:cubicBezTo>
                  <a:pt x="270259" y="42291"/>
                  <a:pt x="190898" y="63185"/>
                  <a:pt x="286603" y="27296"/>
                </a:cubicBezTo>
                <a:cubicBezTo>
                  <a:pt x="304166" y="20710"/>
                  <a:pt x="323159" y="18801"/>
                  <a:pt x="341194" y="13648"/>
                </a:cubicBezTo>
                <a:cubicBezTo>
                  <a:pt x="355026" y="9696"/>
                  <a:pt x="368489" y="4549"/>
                  <a:pt x="382137" y="0"/>
                </a:cubicBezTo>
                <a:cubicBezTo>
                  <a:pt x="423080" y="4549"/>
                  <a:pt x="466718" y="-1652"/>
                  <a:pt x="504967" y="13648"/>
                </a:cubicBezTo>
                <a:cubicBezTo>
                  <a:pt x="518324" y="18991"/>
                  <a:pt x="512948" y="41368"/>
                  <a:pt x="518615" y="54591"/>
                </a:cubicBezTo>
                <a:cubicBezTo>
                  <a:pt x="526629" y="73291"/>
                  <a:pt x="538767" y="90133"/>
                  <a:pt x="545910" y="109182"/>
                </a:cubicBezTo>
                <a:cubicBezTo>
                  <a:pt x="583680" y="209903"/>
                  <a:pt x="531538" y="121742"/>
                  <a:pt x="586853" y="204717"/>
                </a:cubicBezTo>
                <a:cubicBezTo>
                  <a:pt x="591402" y="227463"/>
                  <a:pt x="595469" y="250311"/>
                  <a:pt x="600501" y="272955"/>
                </a:cubicBezTo>
                <a:cubicBezTo>
                  <a:pt x="604570" y="291266"/>
                  <a:pt x="611496" y="308978"/>
                  <a:pt x="614149" y="327547"/>
                </a:cubicBezTo>
                <a:cubicBezTo>
                  <a:pt x="620615" y="372807"/>
                  <a:pt x="623248" y="418532"/>
                  <a:pt x="627797" y="464024"/>
                </a:cubicBezTo>
                <a:cubicBezTo>
                  <a:pt x="623248" y="1182806"/>
                  <a:pt x="622605" y="1901623"/>
                  <a:pt x="614149" y="2620370"/>
                </a:cubicBezTo>
                <a:cubicBezTo>
                  <a:pt x="612439" y="2765739"/>
                  <a:pt x="606670" y="2762552"/>
                  <a:pt x="573206" y="2879678"/>
                </a:cubicBezTo>
                <a:cubicBezTo>
                  <a:pt x="564107" y="2961565"/>
                  <a:pt x="553601" y="3043307"/>
                  <a:pt x="545910" y="3125338"/>
                </a:cubicBezTo>
                <a:cubicBezTo>
                  <a:pt x="525006" y="3348313"/>
                  <a:pt x="562667" y="3255595"/>
                  <a:pt x="504967" y="3370997"/>
                </a:cubicBezTo>
                <a:cubicBezTo>
                  <a:pt x="495868" y="3439236"/>
                  <a:pt x="484755" y="3507237"/>
                  <a:pt x="477671" y="3575714"/>
                </a:cubicBezTo>
                <a:cubicBezTo>
                  <a:pt x="471101" y="3639227"/>
                  <a:pt x="469805" y="3703193"/>
                  <a:pt x="464024" y="3766782"/>
                </a:cubicBezTo>
                <a:cubicBezTo>
                  <a:pt x="460703" y="3803309"/>
                  <a:pt x="454925" y="3839570"/>
                  <a:pt x="450376" y="3875964"/>
                </a:cubicBezTo>
                <a:cubicBezTo>
                  <a:pt x="441277" y="4021540"/>
                  <a:pt x="451684" y="4169665"/>
                  <a:pt x="423080" y="4312693"/>
                </a:cubicBezTo>
                <a:cubicBezTo>
                  <a:pt x="418531" y="4335439"/>
                  <a:pt x="412960" y="4358005"/>
                  <a:pt x="409433" y="4380932"/>
                </a:cubicBezTo>
                <a:cubicBezTo>
                  <a:pt x="403856" y="4417183"/>
                  <a:pt x="403470" y="4454251"/>
                  <a:pt x="395785" y="4490114"/>
                </a:cubicBezTo>
                <a:cubicBezTo>
                  <a:pt x="376188" y="4581565"/>
                  <a:pt x="389660" y="4564943"/>
                  <a:pt x="327546" y="4585648"/>
                </a:cubicBezTo>
                <a:cubicBezTo>
                  <a:pt x="309349" y="4576549"/>
                  <a:pt x="288584" y="4571376"/>
                  <a:pt x="272955" y="4558352"/>
                </a:cubicBezTo>
                <a:cubicBezTo>
                  <a:pt x="260354" y="4547851"/>
                  <a:pt x="255193" y="4530756"/>
                  <a:pt x="245659" y="4517409"/>
                </a:cubicBezTo>
                <a:cubicBezTo>
                  <a:pt x="199490" y="4452773"/>
                  <a:pt x="220314" y="4473216"/>
                  <a:pt x="163773" y="4435523"/>
                </a:cubicBezTo>
                <a:cubicBezTo>
                  <a:pt x="154674" y="4417326"/>
                  <a:pt x="146571" y="4398596"/>
                  <a:pt x="136477" y="4380932"/>
                </a:cubicBezTo>
                <a:cubicBezTo>
                  <a:pt x="128339" y="4366690"/>
                  <a:pt x="114941" y="4355346"/>
                  <a:pt x="109182" y="4339988"/>
                </a:cubicBezTo>
                <a:cubicBezTo>
                  <a:pt x="101037" y="4318268"/>
                  <a:pt x="101160" y="4294254"/>
                  <a:pt x="95534" y="4271750"/>
                </a:cubicBezTo>
                <a:cubicBezTo>
                  <a:pt x="92045" y="4257793"/>
                  <a:pt x="86435" y="4244454"/>
                  <a:pt x="81886" y="4230806"/>
                </a:cubicBezTo>
                <a:cubicBezTo>
                  <a:pt x="72788" y="4171666"/>
                  <a:pt x="61720" y="4112795"/>
                  <a:pt x="54591" y="4053385"/>
                </a:cubicBezTo>
                <a:cubicBezTo>
                  <a:pt x="48064" y="3998995"/>
                  <a:pt x="46678" y="3944091"/>
                  <a:pt x="40943" y="3889612"/>
                </a:cubicBezTo>
                <a:cubicBezTo>
                  <a:pt x="37575" y="3857621"/>
                  <a:pt x="31844" y="3825923"/>
                  <a:pt x="27295" y="3794078"/>
                </a:cubicBezTo>
                <a:cubicBezTo>
                  <a:pt x="22746" y="3712191"/>
                  <a:pt x="19490" y="3630223"/>
                  <a:pt x="13647" y="3548418"/>
                </a:cubicBezTo>
                <a:cubicBezTo>
                  <a:pt x="10390" y="3502815"/>
                  <a:pt x="0" y="3457660"/>
                  <a:pt x="0" y="3411941"/>
                </a:cubicBezTo>
                <a:cubicBezTo>
                  <a:pt x="0" y="2911502"/>
                  <a:pt x="5577" y="2411061"/>
                  <a:pt x="13647" y="1910687"/>
                </a:cubicBezTo>
                <a:cubicBezTo>
                  <a:pt x="14660" y="1847856"/>
                  <a:pt x="34274" y="1642850"/>
                  <a:pt x="40943" y="1569493"/>
                </a:cubicBezTo>
                <a:cubicBezTo>
                  <a:pt x="45492" y="1428466"/>
                  <a:pt x="50381" y="1287450"/>
                  <a:pt x="54591" y="1146412"/>
                </a:cubicBezTo>
                <a:cubicBezTo>
                  <a:pt x="59480" y="982649"/>
                  <a:pt x="62870" y="818841"/>
                  <a:pt x="68239" y="655093"/>
                </a:cubicBezTo>
                <a:cubicBezTo>
                  <a:pt x="71969" y="541332"/>
                  <a:pt x="75904" y="427564"/>
                  <a:pt x="81886" y="313899"/>
                </a:cubicBezTo>
                <a:cubicBezTo>
                  <a:pt x="85003" y="254666"/>
                  <a:pt x="86283" y="195067"/>
                  <a:pt x="95534" y="136478"/>
                </a:cubicBezTo>
                <a:cubicBezTo>
                  <a:pt x="100021" y="108058"/>
                  <a:pt x="122830" y="54591"/>
                  <a:pt x="122830" y="5459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276296" y="5500867"/>
            <a:ext cx="1169994" cy="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46290" y="504419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J=h/2</a:t>
            </a:r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053348" y="1170991"/>
            <a:ext cx="3343739" cy="758974"/>
          </a:xfrm>
          <a:custGeom>
            <a:avLst/>
            <a:gdLst>
              <a:gd name="connsiteX0" fmla="*/ 81924 w 3343739"/>
              <a:gd name="connsiteY0" fmla="*/ 262024 h 758974"/>
              <a:gd name="connsiteX1" fmla="*/ 95571 w 3343739"/>
              <a:gd name="connsiteY1" fmla="*/ 193785 h 758974"/>
              <a:gd name="connsiteX2" fmla="*/ 177458 w 3343739"/>
              <a:gd name="connsiteY2" fmla="*/ 139194 h 758974"/>
              <a:gd name="connsiteX3" fmla="*/ 259345 w 3343739"/>
              <a:gd name="connsiteY3" fmla="*/ 98251 h 758974"/>
              <a:gd name="connsiteX4" fmla="*/ 368527 w 3343739"/>
              <a:gd name="connsiteY4" fmla="*/ 70955 h 758974"/>
              <a:gd name="connsiteX5" fmla="*/ 532300 w 3343739"/>
              <a:gd name="connsiteY5" fmla="*/ 43660 h 758974"/>
              <a:gd name="connsiteX6" fmla="*/ 573243 w 3343739"/>
              <a:gd name="connsiteY6" fmla="*/ 30012 h 758974"/>
              <a:gd name="connsiteX7" fmla="*/ 1856133 w 3343739"/>
              <a:gd name="connsiteY7" fmla="*/ 16364 h 758974"/>
              <a:gd name="connsiteX8" fmla="*/ 2292861 w 3343739"/>
              <a:gd name="connsiteY8" fmla="*/ 57308 h 758974"/>
              <a:gd name="connsiteX9" fmla="*/ 2688646 w 3343739"/>
              <a:gd name="connsiteY9" fmla="*/ 98251 h 758974"/>
              <a:gd name="connsiteX10" fmla="*/ 2893362 w 3343739"/>
              <a:gd name="connsiteY10" fmla="*/ 139194 h 758974"/>
              <a:gd name="connsiteX11" fmla="*/ 2934306 w 3343739"/>
              <a:gd name="connsiteY11" fmla="*/ 152842 h 758974"/>
              <a:gd name="connsiteX12" fmla="*/ 2988897 w 3343739"/>
              <a:gd name="connsiteY12" fmla="*/ 180137 h 758974"/>
              <a:gd name="connsiteX13" fmla="*/ 3084431 w 3343739"/>
              <a:gd name="connsiteY13" fmla="*/ 207433 h 758974"/>
              <a:gd name="connsiteX14" fmla="*/ 3125374 w 3343739"/>
              <a:gd name="connsiteY14" fmla="*/ 221081 h 758974"/>
              <a:gd name="connsiteX15" fmla="*/ 3166318 w 3343739"/>
              <a:gd name="connsiteY15" fmla="*/ 248376 h 758974"/>
              <a:gd name="connsiteX16" fmla="*/ 3207261 w 3343739"/>
              <a:gd name="connsiteY16" fmla="*/ 262024 h 758974"/>
              <a:gd name="connsiteX17" fmla="*/ 3289148 w 3343739"/>
              <a:gd name="connsiteY17" fmla="*/ 316615 h 758974"/>
              <a:gd name="connsiteX18" fmla="*/ 3316443 w 3343739"/>
              <a:gd name="connsiteY18" fmla="*/ 371206 h 758974"/>
              <a:gd name="connsiteX19" fmla="*/ 3330091 w 3343739"/>
              <a:gd name="connsiteY19" fmla="*/ 439445 h 758974"/>
              <a:gd name="connsiteX20" fmla="*/ 3343739 w 3343739"/>
              <a:gd name="connsiteY20" fmla="*/ 480388 h 758974"/>
              <a:gd name="connsiteX21" fmla="*/ 3330091 w 3343739"/>
              <a:gd name="connsiteY21" fmla="*/ 630513 h 758974"/>
              <a:gd name="connsiteX22" fmla="*/ 3302795 w 3343739"/>
              <a:gd name="connsiteY22" fmla="*/ 671457 h 758974"/>
              <a:gd name="connsiteX23" fmla="*/ 3220909 w 3343739"/>
              <a:gd name="connsiteY23" fmla="*/ 712400 h 758974"/>
              <a:gd name="connsiteX24" fmla="*/ 3166318 w 3343739"/>
              <a:gd name="connsiteY24" fmla="*/ 726048 h 758974"/>
              <a:gd name="connsiteX25" fmla="*/ 1473995 w 3343739"/>
              <a:gd name="connsiteY25" fmla="*/ 739696 h 758974"/>
              <a:gd name="connsiteX26" fmla="*/ 204753 w 3343739"/>
              <a:gd name="connsiteY26" fmla="*/ 739696 h 758974"/>
              <a:gd name="connsiteX27" fmla="*/ 136515 w 3343739"/>
              <a:gd name="connsiteY27" fmla="*/ 644161 h 758974"/>
              <a:gd name="connsiteX28" fmla="*/ 95571 w 3343739"/>
              <a:gd name="connsiteY28" fmla="*/ 603218 h 758974"/>
              <a:gd name="connsiteX29" fmla="*/ 68276 w 3343739"/>
              <a:gd name="connsiteY29" fmla="*/ 562275 h 758974"/>
              <a:gd name="connsiteX30" fmla="*/ 27333 w 3343739"/>
              <a:gd name="connsiteY30" fmla="*/ 507684 h 758974"/>
              <a:gd name="connsiteX31" fmla="*/ 13685 w 3343739"/>
              <a:gd name="connsiteY31" fmla="*/ 439445 h 758974"/>
              <a:gd name="connsiteX32" fmla="*/ 37 w 3343739"/>
              <a:gd name="connsiteY32" fmla="*/ 398502 h 758974"/>
              <a:gd name="connsiteX33" fmla="*/ 27333 w 3343739"/>
              <a:gd name="connsiteY33" fmla="*/ 180137 h 758974"/>
              <a:gd name="connsiteX34" fmla="*/ 68276 w 3343739"/>
              <a:gd name="connsiteY34" fmla="*/ 125546 h 75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343739" h="758974">
                <a:moveTo>
                  <a:pt x="81924" y="262024"/>
                </a:moveTo>
                <a:cubicBezTo>
                  <a:pt x="86473" y="239278"/>
                  <a:pt x="81330" y="212095"/>
                  <a:pt x="95571" y="193785"/>
                </a:cubicBezTo>
                <a:cubicBezTo>
                  <a:pt x="115711" y="167890"/>
                  <a:pt x="148116" y="153865"/>
                  <a:pt x="177458" y="139194"/>
                </a:cubicBezTo>
                <a:cubicBezTo>
                  <a:pt x="204754" y="125546"/>
                  <a:pt x="231458" y="110645"/>
                  <a:pt x="259345" y="98251"/>
                </a:cubicBezTo>
                <a:cubicBezTo>
                  <a:pt x="299457" y="80424"/>
                  <a:pt x="323007" y="82335"/>
                  <a:pt x="368527" y="70955"/>
                </a:cubicBezTo>
                <a:cubicBezTo>
                  <a:pt x="496562" y="38947"/>
                  <a:pt x="257690" y="74173"/>
                  <a:pt x="532300" y="43660"/>
                </a:cubicBezTo>
                <a:cubicBezTo>
                  <a:pt x="545948" y="39111"/>
                  <a:pt x="558924" y="31398"/>
                  <a:pt x="573243" y="30012"/>
                </a:cubicBezTo>
                <a:cubicBezTo>
                  <a:pt x="1100540" y="-21018"/>
                  <a:pt x="1190663" y="6281"/>
                  <a:pt x="1856133" y="16364"/>
                </a:cubicBezTo>
                <a:cubicBezTo>
                  <a:pt x="2278034" y="44491"/>
                  <a:pt x="1834104" y="11433"/>
                  <a:pt x="2292861" y="57308"/>
                </a:cubicBezTo>
                <a:cubicBezTo>
                  <a:pt x="2395178" y="67540"/>
                  <a:pt x="2594756" y="74779"/>
                  <a:pt x="2688646" y="98251"/>
                </a:cubicBezTo>
                <a:cubicBezTo>
                  <a:pt x="2829036" y="133348"/>
                  <a:pt x="2760691" y="120241"/>
                  <a:pt x="2893362" y="139194"/>
                </a:cubicBezTo>
                <a:cubicBezTo>
                  <a:pt x="2907010" y="143743"/>
                  <a:pt x="2921083" y="147175"/>
                  <a:pt x="2934306" y="152842"/>
                </a:cubicBezTo>
                <a:cubicBezTo>
                  <a:pt x="2953006" y="160856"/>
                  <a:pt x="2969777" y="173184"/>
                  <a:pt x="2988897" y="180137"/>
                </a:cubicBezTo>
                <a:cubicBezTo>
                  <a:pt x="3020022" y="191455"/>
                  <a:pt x="3052709" y="197916"/>
                  <a:pt x="3084431" y="207433"/>
                </a:cubicBezTo>
                <a:cubicBezTo>
                  <a:pt x="3098210" y="211567"/>
                  <a:pt x="3112507" y="214647"/>
                  <a:pt x="3125374" y="221081"/>
                </a:cubicBezTo>
                <a:cubicBezTo>
                  <a:pt x="3140045" y="228416"/>
                  <a:pt x="3151647" y="241041"/>
                  <a:pt x="3166318" y="248376"/>
                </a:cubicBezTo>
                <a:cubicBezTo>
                  <a:pt x="3179185" y="254810"/>
                  <a:pt x="3194685" y="255038"/>
                  <a:pt x="3207261" y="262024"/>
                </a:cubicBezTo>
                <a:cubicBezTo>
                  <a:pt x="3235938" y="277956"/>
                  <a:pt x="3289148" y="316615"/>
                  <a:pt x="3289148" y="316615"/>
                </a:cubicBezTo>
                <a:cubicBezTo>
                  <a:pt x="3298246" y="334812"/>
                  <a:pt x="3310009" y="351905"/>
                  <a:pt x="3316443" y="371206"/>
                </a:cubicBezTo>
                <a:cubicBezTo>
                  <a:pt x="3323778" y="393212"/>
                  <a:pt x="3324465" y="416941"/>
                  <a:pt x="3330091" y="439445"/>
                </a:cubicBezTo>
                <a:cubicBezTo>
                  <a:pt x="3333580" y="453401"/>
                  <a:pt x="3339190" y="466740"/>
                  <a:pt x="3343739" y="480388"/>
                </a:cubicBezTo>
                <a:cubicBezTo>
                  <a:pt x="3339190" y="530430"/>
                  <a:pt x="3340620" y="581380"/>
                  <a:pt x="3330091" y="630513"/>
                </a:cubicBezTo>
                <a:cubicBezTo>
                  <a:pt x="3326654" y="646552"/>
                  <a:pt x="3314394" y="659858"/>
                  <a:pt x="3302795" y="671457"/>
                </a:cubicBezTo>
                <a:cubicBezTo>
                  <a:pt x="3278871" y="695381"/>
                  <a:pt x="3251988" y="703520"/>
                  <a:pt x="3220909" y="712400"/>
                </a:cubicBezTo>
                <a:cubicBezTo>
                  <a:pt x="3202874" y="717553"/>
                  <a:pt x="3185073" y="725755"/>
                  <a:pt x="3166318" y="726048"/>
                </a:cubicBezTo>
                <a:lnTo>
                  <a:pt x="1473995" y="739696"/>
                </a:lnTo>
                <a:cubicBezTo>
                  <a:pt x="994277" y="757462"/>
                  <a:pt x="767034" y="772292"/>
                  <a:pt x="204753" y="739696"/>
                </a:cubicBezTo>
                <a:cubicBezTo>
                  <a:pt x="173024" y="737857"/>
                  <a:pt x="147566" y="659632"/>
                  <a:pt x="136515" y="644161"/>
                </a:cubicBezTo>
                <a:cubicBezTo>
                  <a:pt x="125297" y="628455"/>
                  <a:pt x="107927" y="618045"/>
                  <a:pt x="95571" y="603218"/>
                </a:cubicBezTo>
                <a:cubicBezTo>
                  <a:pt x="85070" y="590617"/>
                  <a:pt x="77810" y="575622"/>
                  <a:pt x="68276" y="562275"/>
                </a:cubicBezTo>
                <a:cubicBezTo>
                  <a:pt x="55055" y="543766"/>
                  <a:pt x="40981" y="525881"/>
                  <a:pt x="27333" y="507684"/>
                </a:cubicBezTo>
                <a:cubicBezTo>
                  <a:pt x="22784" y="484938"/>
                  <a:pt x="19311" y="461949"/>
                  <a:pt x="13685" y="439445"/>
                </a:cubicBezTo>
                <a:cubicBezTo>
                  <a:pt x="10196" y="425489"/>
                  <a:pt x="-719" y="412868"/>
                  <a:pt x="37" y="398502"/>
                </a:cubicBezTo>
                <a:cubicBezTo>
                  <a:pt x="3893" y="325249"/>
                  <a:pt x="15892" y="252594"/>
                  <a:pt x="27333" y="180137"/>
                </a:cubicBezTo>
                <a:cubicBezTo>
                  <a:pt x="34561" y="134361"/>
                  <a:pt x="34927" y="142221"/>
                  <a:pt x="68276" y="125546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6796709" y="1325050"/>
            <a:ext cx="1169994" cy="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099161" y="1062114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i=0</a:t>
            </a:r>
          </a:p>
          <a:p>
            <a:r>
              <a:rPr lang="en-US" smtClean="0"/>
              <a:t>J&gt;=h/2</a:t>
            </a:r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1855474" y="5436879"/>
            <a:ext cx="3189655" cy="758974"/>
          </a:xfrm>
          <a:custGeom>
            <a:avLst/>
            <a:gdLst>
              <a:gd name="connsiteX0" fmla="*/ 81924 w 3343739"/>
              <a:gd name="connsiteY0" fmla="*/ 262024 h 758974"/>
              <a:gd name="connsiteX1" fmla="*/ 95571 w 3343739"/>
              <a:gd name="connsiteY1" fmla="*/ 193785 h 758974"/>
              <a:gd name="connsiteX2" fmla="*/ 177458 w 3343739"/>
              <a:gd name="connsiteY2" fmla="*/ 139194 h 758974"/>
              <a:gd name="connsiteX3" fmla="*/ 259345 w 3343739"/>
              <a:gd name="connsiteY3" fmla="*/ 98251 h 758974"/>
              <a:gd name="connsiteX4" fmla="*/ 368527 w 3343739"/>
              <a:gd name="connsiteY4" fmla="*/ 70955 h 758974"/>
              <a:gd name="connsiteX5" fmla="*/ 532300 w 3343739"/>
              <a:gd name="connsiteY5" fmla="*/ 43660 h 758974"/>
              <a:gd name="connsiteX6" fmla="*/ 573243 w 3343739"/>
              <a:gd name="connsiteY6" fmla="*/ 30012 h 758974"/>
              <a:gd name="connsiteX7" fmla="*/ 1856133 w 3343739"/>
              <a:gd name="connsiteY7" fmla="*/ 16364 h 758974"/>
              <a:gd name="connsiteX8" fmla="*/ 2292861 w 3343739"/>
              <a:gd name="connsiteY8" fmla="*/ 57308 h 758974"/>
              <a:gd name="connsiteX9" fmla="*/ 2688646 w 3343739"/>
              <a:gd name="connsiteY9" fmla="*/ 98251 h 758974"/>
              <a:gd name="connsiteX10" fmla="*/ 2893362 w 3343739"/>
              <a:gd name="connsiteY10" fmla="*/ 139194 h 758974"/>
              <a:gd name="connsiteX11" fmla="*/ 2934306 w 3343739"/>
              <a:gd name="connsiteY11" fmla="*/ 152842 h 758974"/>
              <a:gd name="connsiteX12" fmla="*/ 2988897 w 3343739"/>
              <a:gd name="connsiteY12" fmla="*/ 180137 h 758974"/>
              <a:gd name="connsiteX13" fmla="*/ 3084431 w 3343739"/>
              <a:gd name="connsiteY13" fmla="*/ 207433 h 758974"/>
              <a:gd name="connsiteX14" fmla="*/ 3125374 w 3343739"/>
              <a:gd name="connsiteY14" fmla="*/ 221081 h 758974"/>
              <a:gd name="connsiteX15" fmla="*/ 3166318 w 3343739"/>
              <a:gd name="connsiteY15" fmla="*/ 248376 h 758974"/>
              <a:gd name="connsiteX16" fmla="*/ 3207261 w 3343739"/>
              <a:gd name="connsiteY16" fmla="*/ 262024 h 758974"/>
              <a:gd name="connsiteX17" fmla="*/ 3289148 w 3343739"/>
              <a:gd name="connsiteY17" fmla="*/ 316615 h 758974"/>
              <a:gd name="connsiteX18" fmla="*/ 3316443 w 3343739"/>
              <a:gd name="connsiteY18" fmla="*/ 371206 h 758974"/>
              <a:gd name="connsiteX19" fmla="*/ 3330091 w 3343739"/>
              <a:gd name="connsiteY19" fmla="*/ 439445 h 758974"/>
              <a:gd name="connsiteX20" fmla="*/ 3343739 w 3343739"/>
              <a:gd name="connsiteY20" fmla="*/ 480388 h 758974"/>
              <a:gd name="connsiteX21" fmla="*/ 3330091 w 3343739"/>
              <a:gd name="connsiteY21" fmla="*/ 630513 h 758974"/>
              <a:gd name="connsiteX22" fmla="*/ 3302795 w 3343739"/>
              <a:gd name="connsiteY22" fmla="*/ 671457 h 758974"/>
              <a:gd name="connsiteX23" fmla="*/ 3220909 w 3343739"/>
              <a:gd name="connsiteY23" fmla="*/ 712400 h 758974"/>
              <a:gd name="connsiteX24" fmla="*/ 3166318 w 3343739"/>
              <a:gd name="connsiteY24" fmla="*/ 726048 h 758974"/>
              <a:gd name="connsiteX25" fmla="*/ 1473995 w 3343739"/>
              <a:gd name="connsiteY25" fmla="*/ 739696 h 758974"/>
              <a:gd name="connsiteX26" fmla="*/ 204753 w 3343739"/>
              <a:gd name="connsiteY26" fmla="*/ 739696 h 758974"/>
              <a:gd name="connsiteX27" fmla="*/ 136515 w 3343739"/>
              <a:gd name="connsiteY27" fmla="*/ 644161 h 758974"/>
              <a:gd name="connsiteX28" fmla="*/ 95571 w 3343739"/>
              <a:gd name="connsiteY28" fmla="*/ 603218 h 758974"/>
              <a:gd name="connsiteX29" fmla="*/ 68276 w 3343739"/>
              <a:gd name="connsiteY29" fmla="*/ 562275 h 758974"/>
              <a:gd name="connsiteX30" fmla="*/ 27333 w 3343739"/>
              <a:gd name="connsiteY30" fmla="*/ 507684 h 758974"/>
              <a:gd name="connsiteX31" fmla="*/ 13685 w 3343739"/>
              <a:gd name="connsiteY31" fmla="*/ 439445 h 758974"/>
              <a:gd name="connsiteX32" fmla="*/ 37 w 3343739"/>
              <a:gd name="connsiteY32" fmla="*/ 398502 h 758974"/>
              <a:gd name="connsiteX33" fmla="*/ 27333 w 3343739"/>
              <a:gd name="connsiteY33" fmla="*/ 180137 h 758974"/>
              <a:gd name="connsiteX34" fmla="*/ 68276 w 3343739"/>
              <a:gd name="connsiteY34" fmla="*/ 125546 h 75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343739" h="758974">
                <a:moveTo>
                  <a:pt x="81924" y="262024"/>
                </a:moveTo>
                <a:cubicBezTo>
                  <a:pt x="86473" y="239278"/>
                  <a:pt x="81330" y="212095"/>
                  <a:pt x="95571" y="193785"/>
                </a:cubicBezTo>
                <a:cubicBezTo>
                  <a:pt x="115711" y="167890"/>
                  <a:pt x="148116" y="153865"/>
                  <a:pt x="177458" y="139194"/>
                </a:cubicBezTo>
                <a:cubicBezTo>
                  <a:pt x="204754" y="125546"/>
                  <a:pt x="231458" y="110645"/>
                  <a:pt x="259345" y="98251"/>
                </a:cubicBezTo>
                <a:cubicBezTo>
                  <a:pt x="299457" y="80424"/>
                  <a:pt x="323007" y="82335"/>
                  <a:pt x="368527" y="70955"/>
                </a:cubicBezTo>
                <a:cubicBezTo>
                  <a:pt x="496562" y="38947"/>
                  <a:pt x="257690" y="74173"/>
                  <a:pt x="532300" y="43660"/>
                </a:cubicBezTo>
                <a:cubicBezTo>
                  <a:pt x="545948" y="39111"/>
                  <a:pt x="558924" y="31398"/>
                  <a:pt x="573243" y="30012"/>
                </a:cubicBezTo>
                <a:cubicBezTo>
                  <a:pt x="1100540" y="-21018"/>
                  <a:pt x="1190663" y="6281"/>
                  <a:pt x="1856133" y="16364"/>
                </a:cubicBezTo>
                <a:cubicBezTo>
                  <a:pt x="2278034" y="44491"/>
                  <a:pt x="1834104" y="11433"/>
                  <a:pt x="2292861" y="57308"/>
                </a:cubicBezTo>
                <a:cubicBezTo>
                  <a:pt x="2395178" y="67540"/>
                  <a:pt x="2594756" y="74779"/>
                  <a:pt x="2688646" y="98251"/>
                </a:cubicBezTo>
                <a:cubicBezTo>
                  <a:pt x="2829036" y="133348"/>
                  <a:pt x="2760691" y="120241"/>
                  <a:pt x="2893362" y="139194"/>
                </a:cubicBezTo>
                <a:cubicBezTo>
                  <a:pt x="2907010" y="143743"/>
                  <a:pt x="2921083" y="147175"/>
                  <a:pt x="2934306" y="152842"/>
                </a:cubicBezTo>
                <a:cubicBezTo>
                  <a:pt x="2953006" y="160856"/>
                  <a:pt x="2969777" y="173184"/>
                  <a:pt x="2988897" y="180137"/>
                </a:cubicBezTo>
                <a:cubicBezTo>
                  <a:pt x="3020022" y="191455"/>
                  <a:pt x="3052709" y="197916"/>
                  <a:pt x="3084431" y="207433"/>
                </a:cubicBezTo>
                <a:cubicBezTo>
                  <a:pt x="3098210" y="211567"/>
                  <a:pt x="3112507" y="214647"/>
                  <a:pt x="3125374" y="221081"/>
                </a:cubicBezTo>
                <a:cubicBezTo>
                  <a:pt x="3140045" y="228416"/>
                  <a:pt x="3151647" y="241041"/>
                  <a:pt x="3166318" y="248376"/>
                </a:cubicBezTo>
                <a:cubicBezTo>
                  <a:pt x="3179185" y="254810"/>
                  <a:pt x="3194685" y="255038"/>
                  <a:pt x="3207261" y="262024"/>
                </a:cubicBezTo>
                <a:cubicBezTo>
                  <a:pt x="3235938" y="277956"/>
                  <a:pt x="3289148" y="316615"/>
                  <a:pt x="3289148" y="316615"/>
                </a:cubicBezTo>
                <a:cubicBezTo>
                  <a:pt x="3298246" y="334812"/>
                  <a:pt x="3310009" y="351905"/>
                  <a:pt x="3316443" y="371206"/>
                </a:cubicBezTo>
                <a:cubicBezTo>
                  <a:pt x="3323778" y="393212"/>
                  <a:pt x="3324465" y="416941"/>
                  <a:pt x="3330091" y="439445"/>
                </a:cubicBezTo>
                <a:cubicBezTo>
                  <a:pt x="3333580" y="453401"/>
                  <a:pt x="3339190" y="466740"/>
                  <a:pt x="3343739" y="480388"/>
                </a:cubicBezTo>
                <a:cubicBezTo>
                  <a:pt x="3339190" y="530430"/>
                  <a:pt x="3340620" y="581380"/>
                  <a:pt x="3330091" y="630513"/>
                </a:cubicBezTo>
                <a:cubicBezTo>
                  <a:pt x="3326654" y="646552"/>
                  <a:pt x="3314394" y="659858"/>
                  <a:pt x="3302795" y="671457"/>
                </a:cubicBezTo>
                <a:cubicBezTo>
                  <a:pt x="3278871" y="695381"/>
                  <a:pt x="3251988" y="703520"/>
                  <a:pt x="3220909" y="712400"/>
                </a:cubicBezTo>
                <a:cubicBezTo>
                  <a:pt x="3202874" y="717553"/>
                  <a:pt x="3185073" y="725755"/>
                  <a:pt x="3166318" y="726048"/>
                </a:cubicBezTo>
                <a:lnTo>
                  <a:pt x="1473995" y="739696"/>
                </a:lnTo>
                <a:cubicBezTo>
                  <a:pt x="994277" y="757462"/>
                  <a:pt x="767034" y="772292"/>
                  <a:pt x="204753" y="739696"/>
                </a:cubicBezTo>
                <a:cubicBezTo>
                  <a:pt x="173024" y="737857"/>
                  <a:pt x="147566" y="659632"/>
                  <a:pt x="136515" y="644161"/>
                </a:cubicBezTo>
                <a:cubicBezTo>
                  <a:pt x="125297" y="628455"/>
                  <a:pt x="107927" y="618045"/>
                  <a:pt x="95571" y="603218"/>
                </a:cubicBezTo>
                <a:cubicBezTo>
                  <a:pt x="85070" y="590617"/>
                  <a:pt x="77810" y="575622"/>
                  <a:pt x="68276" y="562275"/>
                </a:cubicBezTo>
                <a:cubicBezTo>
                  <a:pt x="55055" y="543766"/>
                  <a:pt x="40981" y="525881"/>
                  <a:pt x="27333" y="507684"/>
                </a:cubicBezTo>
                <a:cubicBezTo>
                  <a:pt x="22784" y="484938"/>
                  <a:pt x="19311" y="461949"/>
                  <a:pt x="13685" y="439445"/>
                </a:cubicBezTo>
                <a:cubicBezTo>
                  <a:pt x="10196" y="425489"/>
                  <a:pt x="-719" y="412868"/>
                  <a:pt x="37" y="398502"/>
                </a:cubicBezTo>
                <a:cubicBezTo>
                  <a:pt x="3893" y="325249"/>
                  <a:pt x="15892" y="252594"/>
                  <a:pt x="27333" y="180137"/>
                </a:cubicBezTo>
                <a:cubicBezTo>
                  <a:pt x="34561" y="134361"/>
                  <a:pt x="34927" y="142221"/>
                  <a:pt x="68276" y="125546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3772764" y="6114197"/>
            <a:ext cx="1088529" cy="38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99709" y="620845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i=h-1</a:t>
            </a:r>
          </a:p>
          <a:p>
            <a:r>
              <a:rPr lang="en-US" smtClean="0"/>
              <a:t>J&lt;=h/2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6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121</Words>
  <Application>Microsoft Office PowerPoint</Application>
  <PresentationFormat>On-screen Show (4:3)</PresentationFormat>
  <Paragraphs>102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</vt:lpstr>
      <vt:lpstr>Cambria Math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351</cp:revision>
  <dcterms:created xsi:type="dcterms:W3CDTF">2011-04-06T04:04:31Z</dcterms:created>
  <dcterms:modified xsi:type="dcterms:W3CDTF">2016-11-23T12:00:31Z</dcterms:modified>
</cp:coreProperties>
</file>