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3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Danh sách các bài tập 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tự rèn luyện 1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1" y="1295400"/>
            <a:ext cx="6248400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87" y="2207330"/>
            <a:ext cx="7239000" cy="1343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42" y="4174776"/>
            <a:ext cx="7153275" cy="723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21" y="5257800"/>
            <a:ext cx="67341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3" y="1219200"/>
            <a:ext cx="78295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27</Words>
  <Application>Microsoft Office PowerPoint</Application>
  <PresentationFormat>On-screen Show (4:3)</PresentationFormat>
  <Paragraphs>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351</cp:revision>
  <dcterms:created xsi:type="dcterms:W3CDTF">2011-04-06T04:04:31Z</dcterms:created>
  <dcterms:modified xsi:type="dcterms:W3CDTF">2016-11-12T05:56:59Z</dcterms:modified>
</cp:coreProperties>
</file>